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520" r:id="rId3"/>
    <p:sldId id="521" r:id="rId4"/>
    <p:sldId id="522" r:id="rId5"/>
    <p:sldId id="518" r:id="rId6"/>
    <p:sldId id="488" r:id="rId7"/>
    <p:sldId id="499" r:id="rId8"/>
    <p:sldId id="513" r:id="rId9"/>
    <p:sldId id="501" r:id="rId10"/>
    <p:sldId id="502" r:id="rId11"/>
    <p:sldId id="503" r:id="rId12"/>
    <p:sldId id="529" r:id="rId13"/>
    <p:sldId id="504" r:id="rId14"/>
    <p:sldId id="530" r:id="rId15"/>
    <p:sldId id="505" r:id="rId16"/>
    <p:sldId id="525" r:id="rId17"/>
    <p:sldId id="517" r:id="rId18"/>
    <p:sldId id="516" r:id="rId19"/>
    <p:sldId id="514" r:id="rId20"/>
    <p:sldId id="506" r:id="rId21"/>
    <p:sldId id="507" r:id="rId22"/>
    <p:sldId id="508" r:id="rId23"/>
    <p:sldId id="526" r:id="rId24"/>
    <p:sldId id="509" r:id="rId25"/>
    <p:sldId id="510" r:id="rId26"/>
    <p:sldId id="527" r:id="rId27"/>
    <p:sldId id="511" r:id="rId28"/>
    <p:sldId id="528" r:id="rId29"/>
    <p:sldId id="51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CA9"/>
    <a:srgbClr val="DA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4" autoAdjust="0"/>
    <p:restoredTop sz="84000" autoAdjust="0"/>
  </p:normalViewPr>
  <p:slideViewPr>
    <p:cSldViewPr>
      <p:cViewPr varScale="1">
        <p:scale>
          <a:sx n="62" d="100"/>
          <a:sy n="62" d="100"/>
        </p:scale>
        <p:origin x="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7A593-844F-4D0E-B928-EBF81C6BFA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13CBF-055F-4038-8A1E-EECC8A3D254B}">
      <dgm:prSet custT="1"/>
      <dgm:spPr/>
      <dgm:t>
        <a:bodyPr/>
        <a:lstStyle/>
        <a:p>
          <a:pPr rtl="0"/>
          <a:r>
            <a:rPr lang="ru-RU" sz="1800" dirty="0" smtClean="0"/>
            <a:t>5-дневная неделя</a:t>
          </a:r>
          <a:endParaRPr lang="ru-RU" sz="1800" dirty="0"/>
        </a:p>
      </dgm:t>
    </dgm:pt>
    <dgm:pt modelId="{CCE537E8-C9B8-4590-ACED-DD85CC71F217}" type="parTrans" cxnId="{06155C20-1162-4272-B30A-08F271595460}">
      <dgm:prSet/>
      <dgm:spPr/>
      <dgm:t>
        <a:bodyPr/>
        <a:lstStyle/>
        <a:p>
          <a:endParaRPr lang="ru-RU" sz="6600"/>
        </a:p>
      </dgm:t>
    </dgm:pt>
    <dgm:pt modelId="{71CD2587-6AD2-41FF-A6E1-48396268FA04}" type="sibTrans" cxnId="{06155C20-1162-4272-B30A-08F271595460}">
      <dgm:prSet custT="1"/>
      <dgm:spPr/>
      <dgm:t>
        <a:bodyPr/>
        <a:lstStyle/>
        <a:p>
          <a:endParaRPr lang="ru-RU" sz="1600"/>
        </a:p>
      </dgm:t>
    </dgm:pt>
    <dgm:pt modelId="{98773F89-7F9D-49C5-ACF7-ED1304A9301E}">
      <dgm:prSet custT="1"/>
      <dgm:spPr/>
      <dgm:t>
        <a:bodyPr/>
        <a:lstStyle/>
        <a:p>
          <a:pPr rtl="0"/>
          <a:r>
            <a:rPr lang="ru-RU" sz="1800" dirty="0" smtClean="0"/>
            <a:t>5-дневная учебная неделя с изучением родного языка или на родном языке</a:t>
          </a:r>
          <a:endParaRPr lang="ru-RU" sz="1800" dirty="0"/>
        </a:p>
      </dgm:t>
    </dgm:pt>
    <dgm:pt modelId="{93557412-0D30-4119-AEDB-147FCF21ED2C}" type="parTrans" cxnId="{534CA6F7-B6AA-4CFF-A1EC-13A4C57B69E8}">
      <dgm:prSet/>
      <dgm:spPr/>
      <dgm:t>
        <a:bodyPr/>
        <a:lstStyle/>
        <a:p>
          <a:endParaRPr lang="ru-RU" sz="6600"/>
        </a:p>
      </dgm:t>
    </dgm:pt>
    <dgm:pt modelId="{C9E5378D-D990-4F71-902A-00772BB6A4F9}" type="sibTrans" cxnId="{534CA6F7-B6AA-4CFF-A1EC-13A4C57B69E8}">
      <dgm:prSet custT="1"/>
      <dgm:spPr/>
      <dgm:t>
        <a:bodyPr/>
        <a:lstStyle/>
        <a:p>
          <a:endParaRPr lang="ru-RU" sz="1600"/>
        </a:p>
      </dgm:t>
    </dgm:pt>
    <dgm:pt modelId="{865C1711-660D-4093-B83B-56326F028F30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 </a:t>
          </a:r>
        </a:p>
        <a:p>
          <a:pPr rtl="0"/>
          <a:r>
            <a:rPr lang="ru-RU" sz="1800" dirty="0" smtClean="0"/>
            <a:t>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</a:t>
          </a:r>
          <a:endParaRPr lang="ru-RU" sz="1800" dirty="0"/>
        </a:p>
      </dgm:t>
    </dgm:pt>
    <dgm:pt modelId="{F74F4658-1148-4446-810B-9FFAD8CAAF27}" type="parTrans" cxnId="{23D0B57A-C2CA-45E6-A9F3-3BEEECCFB082}">
      <dgm:prSet/>
      <dgm:spPr/>
      <dgm:t>
        <a:bodyPr/>
        <a:lstStyle/>
        <a:p>
          <a:endParaRPr lang="ru-RU" sz="6600"/>
        </a:p>
      </dgm:t>
    </dgm:pt>
    <dgm:pt modelId="{9E47435B-23D2-4334-B052-D6759F59D394}" type="sibTrans" cxnId="{23D0B57A-C2CA-45E6-A9F3-3BEEECCFB082}">
      <dgm:prSet custT="1"/>
      <dgm:spPr/>
      <dgm:t>
        <a:bodyPr/>
        <a:lstStyle/>
        <a:p>
          <a:endParaRPr lang="ru-RU" sz="1600"/>
        </a:p>
      </dgm:t>
    </dgm:pt>
    <dgm:pt modelId="{6E22EF85-A0AD-45A1-866B-8C5EA73BC849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</a:t>
          </a:r>
        </a:p>
        <a:p>
          <a:pPr rtl="0"/>
          <a:r>
            <a:rPr lang="ru-RU" sz="1800" dirty="0" smtClean="0"/>
            <a:t> 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 с изучением родного языка или на родном языке);</a:t>
          </a:r>
          <a:endParaRPr lang="ru-RU" sz="1800" dirty="0"/>
        </a:p>
      </dgm:t>
    </dgm:pt>
    <dgm:pt modelId="{5D11667A-97F5-4592-B722-C8FE6E5546AC}" type="parTrans" cxnId="{F81B8CB6-0906-4081-95D8-F206968DA4F6}">
      <dgm:prSet/>
      <dgm:spPr/>
      <dgm:t>
        <a:bodyPr/>
        <a:lstStyle/>
        <a:p>
          <a:endParaRPr lang="ru-RU" sz="6600"/>
        </a:p>
      </dgm:t>
    </dgm:pt>
    <dgm:pt modelId="{261D8917-0683-45A0-A3EE-8B7D6A8077E1}" type="sibTrans" cxnId="{F81B8CB6-0906-4081-95D8-F206968DA4F6}">
      <dgm:prSet custT="1"/>
      <dgm:spPr/>
      <dgm:t>
        <a:bodyPr/>
        <a:lstStyle/>
        <a:p>
          <a:endParaRPr lang="ru-RU" sz="1600"/>
        </a:p>
      </dgm:t>
    </dgm:pt>
    <dgm:pt modelId="{3090D29C-936F-41DB-BAF7-A0DB89196E01}">
      <dgm:prSet custT="1"/>
      <dgm:spPr/>
      <dgm:t>
        <a:bodyPr/>
        <a:lstStyle/>
        <a:p>
          <a:pPr rtl="0"/>
          <a:r>
            <a:rPr lang="ru-RU" sz="1800" dirty="0" smtClean="0"/>
            <a:t>Для 1 </a:t>
          </a:r>
          <a:r>
            <a:rPr lang="ru-RU" sz="1800" dirty="0" err="1" smtClean="0"/>
            <a:t>кл</a:t>
          </a:r>
          <a:r>
            <a:rPr lang="ru-RU" sz="1800" dirty="0" smtClean="0"/>
            <a:t>. — 5-дневная учебная неделя; </a:t>
          </a:r>
        </a:p>
        <a:p>
          <a:pPr rtl="0"/>
          <a:r>
            <a:rPr lang="ru-RU" sz="1800" dirty="0" smtClean="0"/>
            <a:t>Для 2—4 </a:t>
          </a:r>
          <a:r>
            <a:rPr lang="ru-RU" sz="1800" dirty="0" err="1" smtClean="0"/>
            <a:t>кл</a:t>
          </a:r>
          <a:r>
            <a:rPr lang="ru-RU" sz="1800" dirty="0" smtClean="0"/>
            <a:t>. — 6-дневная с обучением на родном языке);</a:t>
          </a:r>
          <a:endParaRPr lang="ru-RU" sz="1800" dirty="0"/>
        </a:p>
      </dgm:t>
    </dgm:pt>
    <dgm:pt modelId="{B06BC790-8D33-4AC8-A7BB-086E3C3F37B3}" type="parTrans" cxnId="{3BB75BE5-E1EF-428E-A00C-0FCC29F72A0B}">
      <dgm:prSet/>
      <dgm:spPr/>
      <dgm:t>
        <a:bodyPr/>
        <a:lstStyle/>
        <a:p>
          <a:endParaRPr lang="ru-RU" sz="6600"/>
        </a:p>
      </dgm:t>
    </dgm:pt>
    <dgm:pt modelId="{EFF4B5E6-73C4-4C8A-A01F-13EF50A133A3}" type="sibTrans" cxnId="{3BB75BE5-E1EF-428E-A00C-0FCC29F72A0B}">
      <dgm:prSet/>
      <dgm:spPr/>
      <dgm:t>
        <a:bodyPr/>
        <a:lstStyle/>
        <a:p>
          <a:endParaRPr lang="ru-RU" sz="6600"/>
        </a:p>
      </dgm:t>
    </dgm:pt>
    <dgm:pt modelId="{445192F3-481A-468C-B42A-A53A40324564}">
      <dgm:prSet custT="1"/>
      <dgm:spPr/>
      <dgm:t>
        <a:bodyPr/>
        <a:lstStyle/>
        <a:p>
          <a:r>
            <a:rPr lang="ru-RU" sz="1800" dirty="0" smtClean="0"/>
            <a:t>Всего за четыре года – 3039 ч.</a:t>
          </a:r>
          <a:endParaRPr lang="ru-RU" sz="1800" dirty="0"/>
        </a:p>
      </dgm:t>
    </dgm:pt>
    <dgm:pt modelId="{79C63442-0681-4A1A-B3C8-CD554668D111}" type="parTrans" cxnId="{1E8651BF-6F82-4066-85EF-345DF12FD1E7}">
      <dgm:prSet/>
      <dgm:spPr/>
      <dgm:t>
        <a:bodyPr/>
        <a:lstStyle/>
        <a:p>
          <a:endParaRPr lang="ru-RU" sz="6600"/>
        </a:p>
      </dgm:t>
    </dgm:pt>
    <dgm:pt modelId="{AB7E033D-1B31-471C-9DDB-0A00F7C605A0}" type="sibTrans" cxnId="{1E8651BF-6F82-4066-85EF-345DF12FD1E7}">
      <dgm:prSet/>
      <dgm:spPr/>
      <dgm:t>
        <a:bodyPr/>
        <a:lstStyle/>
        <a:p>
          <a:endParaRPr lang="ru-RU" sz="6600"/>
        </a:p>
      </dgm:t>
    </dgm:pt>
    <dgm:pt modelId="{7793862E-69D8-4FEC-8549-9061DC7023B7}">
      <dgm:prSet custT="1"/>
      <dgm:spPr/>
      <dgm:t>
        <a:bodyPr/>
        <a:lstStyle/>
        <a:p>
          <a:r>
            <a:rPr lang="ru-RU" sz="1800" dirty="0" smtClean="0"/>
            <a:t>Всего за четыре года – 3039 ч</a:t>
          </a:r>
          <a:endParaRPr lang="ru-RU" sz="1800" dirty="0"/>
        </a:p>
      </dgm:t>
    </dgm:pt>
    <dgm:pt modelId="{B03C36B0-EF79-4212-99EA-7E8E2AE862B9}" type="parTrans" cxnId="{E813DAE4-CC4B-4A08-9248-2A586F208028}">
      <dgm:prSet/>
      <dgm:spPr/>
      <dgm:t>
        <a:bodyPr/>
        <a:lstStyle/>
        <a:p>
          <a:endParaRPr lang="ru-RU" sz="6600"/>
        </a:p>
      </dgm:t>
    </dgm:pt>
    <dgm:pt modelId="{2BC1857B-4317-42FA-97EF-5121D9F03F9B}" type="sibTrans" cxnId="{E813DAE4-CC4B-4A08-9248-2A586F208028}">
      <dgm:prSet/>
      <dgm:spPr/>
      <dgm:t>
        <a:bodyPr/>
        <a:lstStyle/>
        <a:p>
          <a:endParaRPr lang="ru-RU" sz="6600"/>
        </a:p>
      </dgm:t>
    </dgm:pt>
    <dgm:pt modelId="{DDDE2203-1D11-4E23-85EE-EC2190E9AE40}">
      <dgm:prSet custT="1"/>
      <dgm:spPr/>
      <dgm:t>
        <a:bodyPr/>
        <a:lstStyle/>
        <a:p>
          <a:r>
            <a:rPr lang="ru-RU" sz="1800" smtClean="0"/>
            <a:t>Всего за четыре года – 3175ч</a:t>
          </a:r>
          <a:endParaRPr lang="ru-RU" sz="1800"/>
        </a:p>
      </dgm:t>
    </dgm:pt>
    <dgm:pt modelId="{398F2068-8C60-4D9D-AAB2-264F7946E5F9}" type="parTrans" cxnId="{8290F352-9EC6-47AC-8901-D08E69BDF7DA}">
      <dgm:prSet/>
      <dgm:spPr/>
      <dgm:t>
        <a:bodyPr/>
        <a:lstStyle/>
        <a:p>
          <a:endParaRPr lang="ru-RU" sz="6600"/>
        </a:p>
      </dgm:t>
    </dgm:pt>
    <dgm:pt modelId="{4B07A534-3376-483A-83BC-FEC241760589}" type="sibTrans" cxnId="{8290F352-9EC6-47AC-8901-D08E69BDF7DA}">
      <dgm:prSet/>
      <dgm:spPr/>
      <dgm:t>
        <a:bodyPr/>
        <a:lstStyle/>
        <a:p>
          <a:endParaRPr lang="ru-RU" sz="6600"/>
        </a:p>
      </dgm:t>
    </dgm:pt>
    <dgm:pt modelId="{9CD68C9A-F72D-4013-95C9-FB5E685A24D4}">
      <dgm:prSet custT="1"/>
      <dgm:spPr/>
      <dgm:t>
        <a:bodyPr/>
        <a:lstStyle/>
        <a:p>
          <a:r>
            <a:rPr lang="ru-RU" sz="1800" dirty="0" smtClean="0"/>
            <a:t>Всего за четыре года – 3175 ч</a:t>
          </a:r>
          <a:endParaRPr lang="ru-RU" sz="1800" dirty="0"/>
        </a:p>
      </dgm:t>
    </dgm:pt>
    <dgm:pt modelId="{5FD3594F-F8E9-4D5C-89C9-36830D310E01}" type="parTrans" cxnId="{2976E180-D200-41F0-AE8F-4187713F8AC7}">
      <dgm:prSet/>
      <dgm:spPr/>
      <dgm:t>
        <a:bodyPr/>
        <a:lstStyle/>
        <a:p>
          <a:endParaRPr lang="ru-RU" sz="6600"/>
        </a:p>
      </dgm:t>
    </dgm:pt>
    <dgm:pt modelId="{7C349663-FE42-482C-B293-87B226AA3935}" type="sibTrans" cxnId="{2976E180-D200-41F0-AE8F-4187713F8AC7}">
      <dgm:prSet/>
      <dgm:spPr/>
      <dgm:t>
        <a:bodyPr/>
        <a:lstStyle/>
        <a:p>
          <a:endParaRPr lang="ru-RU" sz="6600"/>
        </a:p>
      </dgm:t>
    </dgm:pt>
    <dgm:pt modelId="{C5C9F07E-3F9B-4C9D-906A-D52888CE09BF}">
      <dgm:prSet custT="1"/>
      <dgm:spPr/>
      <dgm:t>
        <a:bodyPr/>
        <a:lstStyle/>
        <a:p>
          <a:r>
            <a:rPr lang="ru-RU" sz="1800" dirty="0" smtClean="0"/>
            <a:t>Всего за четыре года – 3175 ч</a:t>
          </a:r>
          <a:endParaRPr lang="ru-RU" sz="1800" dirty="0"/>
        </a:p>
      </dgm:t>
    </dgm:pt>
    <dgm:pt modelId="{B7D533FC-920B-4CDB-A185-DA587C23A8CE}" type="parTrans" cxnId="{A45D0392-76D5-423D-ACC4-9F228F3F311B}">
      <dgm:prSet/>
      <dgm:spPr/>
      <dgm:t>
        <a:bodyPr/>
        <a:lstStyle/>
        <a:p>
          <a:endParaRPr lang="ru-RU" sz="6600"/>
        </a:p>
      </dgm:t>
    </dgm:pt>
    <dgm:pt modelId="{17043393-E78E-4132-B074-EAC867E39454}" type="sibTrans" cxnId="{A45D0392-76D5-423D-ACC4-9F228F3F311B}">
      <dgm:prSet/>
      <dgm:spPr/>
      <dgm:t>
        <a:bodyPr/>
        <a:lstStyle/>
        <a:p>
          <a:endParaRPr lang="ru-RU" sz="6600"/>
        </a:p>
      </dgm:t>
    </dgm:pt>
    <dgm:pt modelId="{59334473-A0F2-4887-B5EB-71845FAD0E28}" type="pres">
      <dgm:prSet presAssocID="{60B7A593-844F-4D0E-B928-EBF81C6BFA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8F6B6A-86DF-45F4-87A0-B14D4BE61C03}" type="pres">
      <dgm:prSet presAssocID="{9A513CBF-055F-4038-8A1E-EECC8A3D254B}" presName="horFlow" presStyleCnt="0"/>
      <dgm:spPr/>
    </dgm:pt>
    <dgm:pt modelId="{173CE49D-C074-480F-AA7C-391DB08B59A0}" type="pres">
      <dgm:prSet presAssocID="{9A513CBF-055F-4038-8A1E-EECC8A3D254B}" presName="bigChev" presStyleLbl="node1" presStyleIdx="0" presStyleCnt="5" custScaleX="223766"/>
      <dgm:spPr/>
      <dgm:t>
        <a:bodyPr/>
        <a:lstStyle/>
        <a:p>
          <a:endParaRPr lang="ru-RU"/>
        </a:p>
      </dgm:t>
    </dgm:pt>
    <dgm:pt modelId="{24839784-5E5D-4186-92FB-375E0D441F90}" type="pres">
      <dgm:prSet presAssocID="{79C63442-0681-4A1A-B3C8-CD554668D111}" presName="parTrans" presStyleCnt="0"/>
      <dgm:spPr/>
    </dgm:pt>
    <dgm:pt modelId="{97429F07-3108-40E1-BB4A-9340D12B79CE}" type="pres">
      <dgm:prSet presAssocID="{445192F3-481A-468C-B42A-A53A40324564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314C8-1BFA-42AA-AE31-F8B134165DEE}" type="pres">
      <dgm:prSet presAssocID="{9A513CBF-055F-4038-8A1E-EECC8A3D254B}" presName="vSp" presStyleCnt="0"/>
      <dgm:spPr/>
    </dgm:pt>
    <dgm:pt modelId="{87F2C4FC-BD68-4F12-BC63-DF9285F2816E}" type="pres">
      <dgm:prSet presAssocID="{98773F89-7F9D-49C5-ACF7-ED1304A9301E}" presName="horFlow" presStyleCnt="0"/>
      <dgm:spPr/>
    </dgm:pt>
    <dgm:pt modelId="{F5454283-5531-4AEE-A3E8-7782D992444D}" type="pres">
      <dgm:prSet presAssocID="{98773F89-7F9D-49C5-ACF7-ED1304A9301E}" presName="bigChev" presStyleLbl="node1" presStyleIdx="1" presStyleCnt="5" custScaleX="223766"/>
      <dgm:spPr/>
      <dgm:t>
        <a:bodyPr/>
        <a:lstStyle/>
        <a:p>
          <a:endParaRPr lang="ru-RU"/>
        </a:p>
      </dgm:t>
    </dgm:pt>
    <dgm:pt modelId="{41608A12-F4E1-49EC-B23C-E18AEF7A6869}" type="pres">
      <dgm:prSet presAssocID="{B03C36B0-EF79-4212-99EA-7E8E2AE862B9}" presName="parTrans" presStyleCnt="0"/>
      <dgm:spPr/>
    </dgm:pt>
    <dgm:pt modelId="{CE9DC292-57ED-473B-BEB3-7866F95AFFEC}" type="pres">
      <dgm:prSet presAssocID="{7793862E-69D8-4FEC-8549-9061DC7023B7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8B7D-A139-4D42-A2EC-BEE2D7CD5D3F}" type="pres">
      <dgm:prSet presAssocID="{98773F89-7F9D-49C5-ACF7-ED1304A9301E}" presName="vSp" presStyleCnt="0"/>
      <dgm:spPr/>
    </dgm:pt>
    <dgm:pt modelId="{D1D72431-E8F1-4951-AE3C-6855F7D582E4}" type="pres">
      <dgm:prSet presAssocID="{865C1711-660D-4093-B83B-56326F028F30}" presName="horFlow" presStyleCnt="0"/>
      <dgm:spPr/>
    </dgm:pt>
    <dgm:pt modelId="{70221BC7-0E2F-4EB5-9BFF-587178E7B936}" type="pres">
      <dgm:prSet presAssocID="{865C1711-660D-4093-B83B-56326F028F30}" presName="bigChev" presStyleLbl="node1" presStyleIdx="2" presStyleCnt="5" custScaleX="223766"/>
      <dgm:spPr/>
      <dgm:t>
        <a:bodyPr/>
        <a:lstStyle/>
        <a:p>
          <a:endParaRPr lang="ru-RU"/>
        </a:p>
      </dgm:t>
    </dgm:pt>
    <dgm:pt modelId="{CC04B4FD-31E8-4103-9377-CD0F261A5912}" type="pres">
      <dgm:prSet presAssocID="{398F2068-8C60-4D9D-AAB2-264F7946E5F9}" presName="parTrans" presStyleCnt="0"/>
      <dgm:spPr/>
    </dgm:pt>
    <dgm:pt modelId="{92A587A6-660A-4FF6-B69E-84BD4D699FAE}" type="pres">
      <dgm:prSet presAssocID="{DDDE2203-1D11-4E23-85EE-EC2190E9AE40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3295-746F-4AD5-88C6-57BD585C5DF9}" type="pres">
      <dgm:prSet presAssocID="{865C1711-660D-4093-B83B-56326F028F30}" presName="vSp" presStyleCnt="0"/>
      <dgm:spPr/>
    </dgm:pt>
    <dgm:pt modelId="{D56270CA-6DEB-4ECB-A312-B1AC9763FCC3}" type="pres">
      <dgm:prSet presAssocID="{6E22EF85-A0AD-45A1-866B-8C5EA73BC849}" presName="horFlow" presStyleCnt="0"/>
      <dgm:spPr/>
    </dgm:pt>
    <dgm:pt modelId="{F2291E47-221E-4C5E-BACA-FA8AAE9025C6}" type="pres">
      <dgm:prSet presAssocID="{6E22EF85-A0AD-45A1-866B-8C5EA73BC849}" presName="bigChev" presStyleLbl="node1" presStyleIdx="3" presStyleCnt="5" custScaleX="223766"/>
      <dgm:spPr/>
      <dgm:t>
        <a:bodyPr/>
        <a:lstStyle/>
        <a:p>
          <a:endParaRPr lang="ru-RU"/>
        </a:p>
      </dgm:t>
    </dgm:pt>
    <dgm:pt modelId="{EB87AA41-299A-4F5B-8838-A9F170556867}" type="pres">
      <dgm:prSet presAssocID="{5FD3594F-F8E9-4D5C-89C9-36830D310E01}" presName="parTrans" presStyleCnt="0"/>
      <dgm:spPr/>
    </dgm:pt>
    <dgm:pt modelId="{ED0C006B-ECD6-4EEA-8F16-744146B1ED63}" type="pres">
      <dgm:prSet presAssocID="{9CD68C9A-F72D-4013-95C9-FB5E685A24D4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2C6C2-D70A-42F3-B1A1-36315B49348E}" type="pres">
      <dgm:prSet presAssocID="{6E22EF85-A0AD-45A1-866B-8C5EA73BC849}" presName="vSp" presStyleCnt="0"/>
      <dgm:spPr/>
    </dgm:pt>
    <dgm:pt modelId="{1243C749-C316-4EF1-A99C-22B56FA190C5}" type="pres">
      <dgm:prSet presAssocID="{3090D29C-936F-41DB-BAF7-A0DB89196E01}" presName="horFlow" presStyleCnt="0"/>
      <dgm:spPr/>
    </dgm:pt>
    <dgm:pt modelId="{61CB135F-DD90-40C4-976C-65C2B9DE1121}" type="pres">
      <dgm:prSet presAssocID="{3090D29C-936F-41DB-BAF7-A0DB89196E01}" presName="bigChev" presStyleLbl="node1" presStyleIdx="4" presStyleCnt="5" custScaleX="223766"/>
      <dgm:spPr/>
      <dgm:t>
        <a:bodyPr/>
        <a:lstStyle/>
        <a:p>
          <a:endParaRPr lang="ru-RU"/>
        </a:p>
      </dgm:t>
    </dgm:pt>
    <dgm:pt modelId="{B7352C61-0503-4134-BA08-69DF471257C6}" type="pres">
      <dgm:prSet presAssocID="{B7D533FC-920B-4CDB-A185-DA587C23A8CE}" presName="parTrans" presStyleCnt="0"/>
      <dgm:spPr/>
    </dgm:pt>
    <dgm:pt modelId="{5EA9D2D1-4E5A-445B-9809-0834D3FEEA64}" type="pres">
      <dgm:prSet presAssocID="{C5C9F07E-3F9B-4C9D-906A-D52888CE09BF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70443-86ED-4B3D-AD20-7E0594626A13}" type="presOf" srcId="{C5C9F07E-3F9B-4C9D-906A-D52888CE09BF}" destId="{5EA9D2D1-4E5A-445B-9809-0834D3FEEA64}" srcOrd="0" destOrd="0" presId="urn:microsoft.com/office/officeart/2005/8/layout/lProcess3"/>
    <dgm:cxn modelId="{534CA6F7-B6AA-4CFF-A1EC-13A4C57B69E8}" srcId="{60B7A593-844F-4D0E-B928-EBF81C6BFAF2}" destId="{98773F89-7F9D-49C5-ACF7-ED1304A9301E}" srcOrd="1" destOrd="0" parTransId="{93557412-0D30-4119-AEDB-147FCF21ED2C}" sibTransId="{C9E5378D-D990-4F71-902A-00772BB6A4F9}"/>
    <dgm:cxn modelId="{177F9413-8862-410A-89CC-A8B180D8175E}" type="presOf" srcId="{865C1711-660D-4093-B83B-56326F028F30}" destId="{70221BC7-0E2F-4EB5-9BFF-587178E7B936}" srcOrd="0" destOrd="0" presId="urn:microsoft.com/office/officeart/2005/8/layout/lProcess3"/>
    <dgm:cxn modelId="{F81B8CB6-0906-4081-95D8-F206968DA4F6}" srcId="{60B7A593-844F-4D0E-B928-EBF81C6BFAF2}" destId="{6E22EF85-A0AD-45A1-866B-8C5EA73BC849}" srcOrd="3" destOrd="0" parTransId="{5D11667A-97F5-4592-B722-C8FE6E5546AC}" sibTransId="{261D8917-0683-45A0-A3EE-8B7D6A8077E1}"/>
    <dgm:cxn modelId="{0049C769-1326-4CD3-B0F3-C2643B82BEF7}" type="presOf" srcId="{98773F89-7F9D-49C5-ACF7-ED1304A9301E}" destId="{F5454283-5531-4AEE-A3E8-7782D992444D}" srcOrd="0" destOrd="0" presId="urn:microsoft.com/office/officeart/2005/8/layout/lProcess3"/>
    <dgm:cxn modelId="{B726F7F5-02ED-4B1E-95D6-742AC34FB7A9}" type="presOf" srcId="{9CD68C9A-F72D-4013-95C9-FB5E685A24D4}" destId="{ED0C006B-ECD6-4EEA-8F16-744146B1ED63}" srcOrd="0" destOrd="0" presId="urn:microsoft.com/office/officeart/2005/8/layout/lProcess3"/>
    <dgm:cxn modelId="{3BB75BE5-E1EF-428E-A00C-0FCC29F72A0B}" srcId="{60B7A593-844F-4D0E-B928-EBF81C6BFAF2}" destId="{3090D29C-936F-41DB-BAF7-A0DB89196E01}" srcOrd="4" destOrd="0" parTransId="{B06BC790-8D33-4AC8-A7BB-086E3C3F37B3}" sibTransId="{EFF4B5E6-73C4-4C8A-A01F-13EF50A133A3}"/>
    <dgm:cxn modelId="{23706EAA-5FF1-4C03-8E1C-EB3B73FBE165}" type="presOf" srcId="{6E22EF85-A0AD-45A1-866B-8C5EA73BC849}" destId="{F2291E47-221E-4C5E-BACA-FA8AAE9025C6}" srcOrd="0" destOrd="0" presId="urn:microsoft.com/office/officeart/2005/8/layout/lProcess3"/>
    <dgm:cxn modelId="{E210D1FB-912E-42EF-8917-E297DF0B7395}" type="presOf" srcId="{9A513CBF-055F-4038-8A1E-EECC8A3D254B}" destId="{173CE49D-C074-480F-AA7C-391DB08B59A0}" srcOrd="0" destOrd="0" presId="urn:microsoft.com/office/officeart/2005/8/layout/lProcess3"/>
    <dgm:cxn modelId="{EBD79D5B-A863-45A8-A0F6-00E1CF6A1804}" type="presOf" srcId="{DDDE2203-1D11-4E23-85EE-EC2190E9AE40}" destId="{92A587A6-660A-4FF6-B69E-84BD4D699FAE}" srcOrd="0" destOrd="0" presId="urn:microsoft.com/office/officeart/2005/8/layout/lProcess3"/>
    <dgm:cxn modelId="{627791FC-5E0D-4096-82C0-0D94EE466AE9}" type="presOf" srcId="{7793862E-69D8-4FEC-8549-9061DC7023B7}" destId="{CE9DC292-57ED-473B-BEB3-7866F95AFFEC}" srcOrd="0" destOrd="0" presId="urn:microsoft.com/office/officeart/2005/8/layout/lProcess3"/>
    <dgm:cxn modelId="{2976E180-D200-41F0-AE8F-4187713F8AC7}" srcId="{6E22EF85-A0AD-45A1-866B-8C5EA73BC849}" destId="{9CD68C9A-F72D-4013-95C9-FB5E685A24D4}" srcOrd="0" destOrd="0" parTransId="{5FD3594F-F8E9-4D5C-89C9-36830D310E01}" sibTransId="{7C349663-FE42-482C-B293-87B226AA3935}"/>
    <dgm:cxn modelId="{E813DAE4-CC4B-4A08-9248-2A586F208028}" srcId="{98773F89-7F9D-49C5-ACF7-ED1304A9301E}" destId="{7793862E-69D8-4FEC-8549-9061DC7023B7}" srcOrd="0" destOrd="0" parTransId="{B03C36B0-EF79-4212-99EA-7E8E2AE862B9}" sibTransId="{2BC1857B-4317-42FA-97EF-5121D9F03F9B}"/>
    <dgm:cxn modelId="{217C7908-059D-48E9-A121-102E4272C07B}" type="presOf" srcId="{3090D29C-936F-41DB-BAF7-A0DB89196E01}" destId="{61CB135F-DD90-40C4-976C-65C2B9DE1121}" srcOrd="0" destOrd="0" presId="urn:microsoft.com/office/officeart/2005/8/layout/lProcess3"/>
    <dgm:cxn modelId="{8290F352-9EC6-47AC-8901-D08E69BDF7DA}" srcId="{865C1711-660D-4093-B83B-56326F028F30}" destId="{DDDE2203-1D11-4E23-85EE-EC2190E9AE40}" srcOrd="0" destOrd="0" parTransId="{398F2068-8C60-4D9D-AAB2-264F7946E5F9}" sibTransId="{4B07A534-3376-483A-83BC-FEC241760589}"/>
    <dgm:cxn modelId="{9F7EA909-0E12-4C2F-B6B0-73D80942CD34}" type="presOf" srcId="{445192F3-481A-468C-B42A-A53A40324564}" destId="{97429F07-3108-40E1-BB4A-9340D12B79CE}" srcOrd="0" destOrd="0" presId="urn:microsoft.com/office/officeart/2005/8/layout/lProcess3"/>
    <dgm:cxn modelId="{23D0B57A-C2CA-45E6-A9F3-3BEEECCFB082}" srcId="{60B7A593-844F-4D0E-B928-EBF81C6BFAF2}" destId="{865C1711-660D-4093-B83B-56326F028F30}" srcOrd="2" destOrd="0" parTransId="{F74F4658-1148-4446-810B-9FFAD8CAAF27}" sibTransId="{9E47435B-23D2-4334-B052-D6759F59D394}"/>
    <dgm:cxn modelId="{A45D0392-76D5-423D-ACC4-9F228F3F311B}" srcId="{3090D29C-936F-41DB-BAF7-A0DB89196E01}" destId="{C5C9F07E-3F9B-4C9D-906A-D52888CE09BF}" srcOrd="0" destOrd="0" parTransId="{B7D533FC-920B-4CDB-A185-DA587C23A8CE}" sibTransId="{17043393-E78E-4132-B074-EAC867E39454}"/>
    <dgm:cxn modelId="{1E8651BF-6F82-4066-85EF-345DF12FD1E7}" srcId="{9A513CBF-055F-4038-8A1E-EECC8A3D254B}" destId="{445192F3-481A-468C-B42A-A53A40324564}" srcOrd="0" destOrd="0" parTransId="{79C63442-0681-4A1A-B3C8-CD554668D111}" sibTransId="{AB7E033D-1B31-471C-9DDB-0A00F7C605A0}"/>
    <dgm:cxn modelId="{24964871-AED6-4EA7-A63C-C4FB8D19560C}" type="presOf" srcId="{60B7A593-844F-4D0E-B928-EBF81C6BFAF2}" destId="{59334473-A0F2-4887-B5EB-71845FAD0E28}" srcOrd="0" destOrd="0" presId="urn:microsoft.com/office/officeart/2005/8/layout/lProcess3"/>
    <dgm:cxn modelId="{06155C20-1162-4272-B30A-08F271595460}" srcId="{60B7A593-844F-4D0E-B928-EBF81C6BFAF2}" destId="{9A513CBF-055F-4038-8A1E-EECC8A3D254B}" srcOrd="0" destOrd="0" parTransId="{CCE537E8-C9B8-4590-ACED-DD85CC71F217}" sibTransId="{71CD2587-6AD2-41FF-A6E1-48396268FA04}"/>
    <dgm:cxn modelId="{3ECCEAE1-AF9A-4A90-ACDE-E32BDF729D0F}" type="presParOf" srcId="{59334473-A0F2-4887-B5EB-71845FAD0E28}" destId="{448F6B6A-86DF-45F4-87A0-B14D4BE61C03}" srcOrd="0" destOrd="0" presId="urn:microsoft.com/office/officeart/2005/8/layout/lProcess3"/>
    <dgm:cxn modelId="{DEE24670-5CC9-4028-A4C6-0B0249F45534}" type="presParOf" srcId="{448F6B6A-86DF-45F4-87A0-B14D4BE61C03}" destId="{173CE49D-C074-480F-AA7C-391DB08B59A0}" srcOrd="0" destOrd="0" presId="urn:microsoft.com/office/officeart/2005/8/layout/lProcess3"/>
    <dgm:cxn modelId="{330B884E-8D33-4AB4-ABE3-F8859F34E91A}" type="presParOf" srcId="{448F6B6A-86DF-45F4-87A0-B14D4BE61C03}" destId="{24839784-5E5D-4186-92FB-375E0D441F90}" srcOrd="1" destOrd="0" presId="urn:microsoft.com/office/officeart/2005/8/layout/lProcess3"/>
    <dgm:cxn modelId="{7D8AAEB5-6B24-47DE-B97B-9CF00B77D26A}" type="presParOf" srcId="{448F6B6A-86DF-45F4-87A0-B14D4BE61C03}" destId="{97429F07-3108-40E1-BB4A-9340D12B79CE}" srcOrd="2" destOrd="0" presId="urn:microsoft.com/office/officeart/2005/8/layout/lProcess3"/>
    <dgm:cxn modelId="{C04D8DC2-F0D8-41FD-B13F-A0F06748E397}" type="presParOf" srcId="{59334473-A0F2-4887-B5EB-71845FAD0E28}" destId="{A4C314C8-1BFA-42AA-AE31-F8B134165DEE}" srcOrd="1" destOrd="0" presId="urn:microsoft.com/office/officeart/2005/8/layout/lProcess3"/>
    <dgm:cxn modelId="{2D0F6F9B-D7E8-46CE-B97D-38D0A6343FA9}" type="presParOf" srcId="{59334473-A0F2-4887-B5EB-71845FAD0E28}" destId="{87F2C4FC-BD68-4F12-BC63-DF9285F2816E}" srcOrd="2" destOrd="0" presId="urn:microsoft.com/office/officeart/2005/8/layout/lProcess3"/>
    <dgm:cxn modelId="{A2E70476-0B1D-4A9A-9CDD-76BA10B1C350}" type="presParOf" srcId="{87F2C4FC-BD68-4F12-BC63-DF9285F2816E}" destId="{F5454283-5531-4AEE-A3E8-7782D992444D}" srcOrd="0" destOrd="0" presId="urn:microsoft.com/office/officeart/2005/8/layout/lProcess3"/>
    <dgm:cxn modelId="{43D9E29A-9DC3-4803-B93C-38522E13BEEC}" type="presParOf" srcId="{87F2C4FC-BD68-4F12-BC63-DF9285F2816E}" destId="{41608A12-F4E1-49EC-B23C-E18AEF7A6869}" srcOrd="1" destOrd="0" presId="urn:microsoft.com/office/officeart/2005/8/layout/lProcess3"/>
    <dgm:cxn modelId="{5922CB33-834E-4E98-9C1C-611FC4D1A5D9}" type="presParOf" srcId="{87F2C4FC-BD68-4F12-BC63-DF9285F2816E}" destId="{CE9DC292-57ED-473B-BEB3-7866F95AFFEC}" srcOrd="2" destOrd="0" presId="urn:microsoft.com/office/officeart/2005/8/layout/lProcess3"/>
    <dgm:cxn modelId="{0FD37C7D-C036-476C-8DD9-B950BCA3FAC3}" type="presParOf" srcId="{59334473-A0F2-4887-B5EB-71845FAD0E28}" destId="{404C8B7D-A139-4D42-A2EC-BEE2D7CD5D3F}" srcOrd="3" destOrd="0" presId="urn:microsoft.com/office/officeart/2005/8/layout/lProcess3"/>
    <dgm:cxn modelId="{768D0E03-DB02-485D-8ED4-A2C7607131A3}" type="presParOf" srcId="{59334473-A0F2-4887-B5EB-71845FAD0E28}" destId="{D1D72431-E8F1-4951-AE3C-6855F7D582E4}" srcOrd="4" destOrd="0" presId="urn:microsoft.com/office/officeart/2005/8/layout/lProcess3"/>
    <dgm:cxn modelId="{5D608269-3501-45B8-B3E6-2FE31162F5D4}" type="presParOf" srcId="{D1D72431-E8F1-4951-AE3C-6855F7D582E4}" destId="{70221BC7-0E2F-4EB5-9BFF-587178E7B936}" srcOrd="0" destOrd="0" presId="urn:microsoft.com/office/officeart/2005/8/layout/lProcess3"/>
    <dgm:cxn modelId="{045CAB62-A3A6-409F-A793-4BB16591206E}" type="presParOf" srcId="{D1D72431-E8F1-4951-AE3C-6855F7D582E4}" destId="{CC04B4FD-31E8-4103-9377-CD0F261A5912}" srcOrd="1" destOrd="0" presId="urn:microsoft.com/office/officeart/2005/8/layout/lProcess3"/>
    <dgm:cxn modelId="{963F006D-07C2-4793-A6F9-292B3B18DC07}" type="presParOf" srcId="{D1D72431-E8F1-4951-AE3C-6855F7D582E4}" destId="{92A587A6-660A-4FF6-B69E-84BD4D699FAE}" srcOrd="2" destOrd="0" presId="urn:microsoft.com/office/officeart/2005/8/layout/lProcess3"/>
    <dgm:cxn modelId="{B23DF5DA-CF4A-4C6E-BF0B-E5D17D3DD49F}" type="presParOf" srcId="{59334473-A0F2-4887-B5EB-71845FAD0E28}" destId="{E8A53295-746F-4AD5-88C6-57BD585C5DF9}" srcOrd="5" destOrd="0" presId="urn:microsoft.com/office/officeart/2005/8/layout/lProcess3"/>
    <dgm:cxn modelId="{475E6CCE-70B7-4F68-80E9-47A8EDAA46FB}" type="presParOf" srcId="{59334473-A0F2-4887-B5EB-71845FAD0E28}" destId="{D56270CA-6DEB-4ECB-A312-B1AC9763FCC3}" srcOrd="6" destOrd="0" presId="urn:microsoft.com/office/officeart/2005/8/layout/lProcess3"/>
    <dgm:cxn modelId="{EC5BBA77-243C-44F2-9D07-A57A7EB3D353}" type="presParOf" srcId="{D56270CA-6DEB-4ECB-A312-B1AC9763FCC3}" destId="{F2291E47-221E-4C5E-BACA-FA8AAE9025C6}" srcOrd="0" destOrd="0" presId="urn:microsoft.com/office/officeart/2005/8/layout/lProcess3"/>
    <dgm:cxn modelId="{40DB6C69-2B3F-4D48-A136-E1DE6D1697A4}" type="presParOf" srcId="{D56270CA-6DEB-4ECB-A312-B1AC9763FCC3}" destId="{EB87AA41-299A-4F5B-8838-A9F170556867}" srcOrd="1" destOrd="0" presId="urn:microsoft.com/office/officeart/2005/8/layout/lProcess3"/>
    <dgm:cxn modelId="{1B92A2BE-B07D-4CA3-8203-9E7E59D7CD36}" type="presParOf" srcId="{D56270CA-6DEB-4ECB-A312-B1AC9763FCC3}" destId="{ED0C006B-ECD6-4EEA-8F16-744146B1ED63}" srcOrd="2" destOrd="0" presId="urn:microsoft.com/office/officeart/2005/8/layout/lProcess3"/>
    <dgm:cxn modelId="{1C24DAAE-3F8E-463A-ABE0-FF8BC1DFE6E4}" type="presParOf" srcId="{59334473-A0F2-4887-B5EB-71845FAD0E28}" destId="{6022C6C2-D70A-42F3-B1A1-36315B49348E}" srcOrd="7" destOrd="0" presId="urn:microsoft.com/office/officeart/2005/8/layout/lProcess3"/>
    <dgm:cxn modelId="{BC020EB2-D6E6-4DCB-978C-E6BB0A9812CB}" type="presParOf" srcId="{59334473-A0F2-4887-B5EB-71845FAD0E28}" destId="{1243C749-C316-4EF1-A99C-22B56FA190C5}" srcOrd="8" destOrd="0" presId="urn:microsoft.com/office/officeart/2005/8/layout/lProcess3"/>
    <dgm:cxn modelId="{84F4D8AC-E235-4F1A-A290-CCF1BCD6B19A}" type="presParOf" srcId="{1243C749-C316-4EF1-A99C-22B56FA190C5}" destId="{61CB135F-DD90-40C4-976C-65C2B9DE1121}" srcOrd="0" destOrd="0" presId="urn:microsoft.com/office/officeart/2005/8/layout/lProcess3"/>
    <dgm:cxn modelId="{608A86EB-4940-4879-95B1-86155D2F2E2E}" type="presParOf" srcId="{1243C749-C316-4EF1-A99C-22B56FA190C5}" destId="{B7352C61-0503-4134-BA08-69DF471257C6}" srcOrd="1" destOrd="0" presId="urn:microsoft.com/office/officeart/2005/8/layout/lProcess3"/>
    <dgm:cxn modelId="{02C43C12-3FB3-4B5D-BDA3-9CE161497A9A}" type="presParOf" srcId="{1243C749-C316-4EF1-A99C-22B56FA190C5}" destId="{5EA9D2D1-4E5A-445B-9809-0834D3FEEA6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7A593-844F-4D0E-B928-EBF81C6BFA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13CBF-055F-4038-8A1E-EECC8A3D254B}">
      <dgm:prSet custT="1"/>
      <dgm:spPr/>
      <dgm:t>
        <a:bodyPr/>
        <a:lstStyle/>
        <a:p>
          <a:pPr rtl="0"/>
          <a:r>
            <a:rPr lang="ru-RU" sz="1800" dirty="0" smtClean="0"/>
            <a:t>5-дневная неделя</a:t>
          </a:r>
          <a:endParaRPr lang="ru-RU" sz="1800" dirty="0"/>
        </a:p>
      </dgm:t>
    </dgm:pt>
    <dgm:pt modelId="{CCE537E8-C9B8-4590-ACED-DD85CC71F217}" type="parTrans" cxnId="{06155C20-1162-4272-B30A-08F271595460}">
      <dgm:prSet/>
      <dgm:spPr/>
      <dgm:t>
        <a:bodyPr/>
        <a:lstStyle/>
        <a:p>
          <a:endParaRPr lang="ru-RU" sz="6600"/>
        </a:p>
      </dgm:t>
    </dgm:pt>
    <dgm:pt modelId="{71CD2587-6AD2-41FF-A6E1-48396268FA04}" type="sibTrans" cxnId="{06155C20-1162-4272-B30A-08F271595460}">
      <dgm:prSet custT="1"/>
      <dgm:spPr/>
      <dgm:t>
        <a:bodyPr/>
        <a:lstStyle/>
        <a:p>
          <a:endParaRPr lang="ru-RU" sz="1600"/>
        </a:p>
      </dgm:t>
    </dgm:pt>
    <dgm:pt modelId="{98773F89-7F9D-49C5-ACF7-ED1304A9301E}">
      <dgm:prSet custT="1"/>
      <dgm:spPr/>
      <dgm:t>
        <a:bodyPr/>
        <a:lstStyle/>
        <a:p>
          <a:pPr rtl="0"/>
          <a:r>
            <a:rPr lang="ru-RU" sz="1800" dirty="0" smtClean="0"/>
            <a:t>5-дневная учебная неделя с изучением родного языка или на родном языке</a:t>
          </a:r>
          <a:endParaRPr lang="ru-RU" sz="1800" dirty="0"/>
        </a:p>
      </dgm:t>
    </dgm:pt>
    <dgm:pt modelId="{93557412-0D30-4119-AEDB-147FCF21ED2C}" type="parTrans" cxnId="{534CA6F7-B6AA-4CFF-A1EC-13A4C57B69E8}">
      <dgm:prSet/>
      <dgm:spPr/>
      <dgm:t>
        <a:bodyPr/>
        <a:lstStyle/>
        <a:p>
          <a:endParaRPr lang="ru-RU" sz="6600"/>
        </a:p>
      </dgm:t>
    </dgm:pt>
    <dgm:pt modelId="{C9E5378D-D990-4F71-902A-00772BB6A4F9}" type="sibTrans" cxnId="{534CA6F7-B6AA-4CFF-A1EC-13A4C57B69E8}">
      <dgm:prSet custT="1"/>
      <dgm:spPr/>
      <dgm:t>
        <a:bodyPr/>
        <a:lstStyle/>
        <a:p>
          <a:endParaRPr lang="ru-RU" sz="1600"/>
        </a:p>
      </dgm:t>
    </dgm:pt>
    <dgm:pt modelId="{865C1711-660D-4093-B83B-56326F028F30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</a:t>
          </a:r>
          <a:endParaRPr lang="ru-RU" sz="1800" dirty="0"/>
        </a:p>
      </dgm:t>
    </dgm:pt>
    <dgm:pt modelId="{F74F4658-1148-4446-810B-9FFAD8CAAF27}" type="parTrans" cxnId="{23D0B57A-C2CA-45E6-A9F3-3BEEECCFB082}">
      <dgm:prSet/>
      <dgm:spPr/>
      <dgm:t>
        <a:bodyPr/>
        <a:lstStyle/>
        <a:p>
          <a:endParaRPr lang="ru-RU" sz="6600"/>
        </a:p>
      </dgm:t>
    </dgm:pt>
    <dgm:pt modelId="{9E47435B-23D2-4334-B052-D6759F59D394}" type="sibTrans" cxnId="{23D0B57A-C2CA-45E6-A9F3-3BEEECCFB082}">
      <dgm:prSet custT="1"/>
      <dgm:spPr/>
      <dgm:t>
        <a:bodyPr/>
        <a:lstStyle/>
        <a:p>
          <a:endParaRPr lang="ru-RU" sz="1600"/>
        </a:p>
      </dgm:t>
    </dgm:pt>
    <dgm:pt modelId="{6E22EF85-A0AD-45A1-866B-8C5EA73BC849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 с учетом изучения второго иностранного языка</a:t>
          </a:r>
          <a:endParaRPr lang="ru-RU" sz="1800" dirty="0"/>
        </a:p>
      </dgm:t>
    </dgm:pt>
    <dgm:pt modelId="{5D11667A-97F5-4592-B722-C8FE6E5546AC}" type="parTrans" cxnId="{F81B8CB6-0906-4081-95D8-F206968DA4F6}">
      <dgm:prSet/>
      <dgm:spPr/>
      <dgm:t>
        <a:bodyPr/>
        <a:lstStyle/>
        <a:p>
          <a:endParaRPr lang="ru-RU" sz="6600"/>
        </a:p>
      </dgm:t>
    </dgm:pt>
    <dgm:pt modelId="{261D8917-0683-45A0-A3EE-8B7D6A8077E1}" type="sibTrans" cxnId="{F81B8CB6-0906-4081-95D8-F206968DA4F6}">
      <dgm:prSet custT="1"/>
      <dgm:spPr/>
      <dgm:t>
        <a:bodyPr/>
        <a:lstStyle/>
        <a:p>
          <a:endParaRPr lang="ru-RU" sz="1600"/>
        </a:p>
      </dgm:t>
    </dgm:pt>
    <dgm:pt modelId="{3090D29C-936F-41DB-BAF7-A0DB89196E01}">
      <dgm:prSet custT="1"/>
      <dgm:spPr/>
      <dgm:t>
        <a:bodyPr/>
        <a:lstStyle/>
        <a:p>
          <a:pPr rtl="0"/>
          <a:r>
            <a:rPr lang="ru-RU" sz="1800" dirty="0" smtClean="0"/>
            <a:t>6-дневная учебная неделя в ОО республик РФ (изучение родного и (или) государственного языка наряду с преподаванием на русском языке); </a:t>
          </a:r>
          <a:endParaRPr lang="ru-RU" sz="1800" dirty="0"/>
        </a:p>
      </dgm:t>
    </dgm:pt>
    <dgm:pt modelId="{B06BC790-8D33-4AC8-A7BB-086E3C3F37B3}" type="parTrans" cxnId="{3BB75BE5-E1EF-428E-A00C-0FCC29F72A0B}">
      <dgm:prSet/>
      <dgm:spPr/>
      <dgm:t>
        <a:bodyPr/>
        <a:lstStyle/>
        <a:p>
          <a:endParaRPr lang="ru-RU" sz="6600"/>
        </a:p>
      </dgm:t>
    </dgm:pt>
    <dgm:pt modelId="{EFF4B5E6-73C4-4C8A-A01F-13EF50A133A3}" type="sibTrans" cxnId="{3BB75BE5-E1EF-428E-A00C-0FCC29F72A0B}">
      <dgm:prSet/>
      <dgm:spPr/>
      <dgm:t>
        <a:bodyPr/>
        <a:lstStyle/>
        <a:p>
          <a:endParaRPr lang="ru-RU" sz="6600"/>
        </a:p>
      </dgm:t>
    </dgm:pt>
    <dgm:pt modelId="{445192F3-481A-468C-B42A-A53A40324564}">
      <dgm:prSet custT="1"/>
      <dgm:spPr/>
      <dgm:t>
        <a:bodyPr/>
        <a:lstStyle/>
        <a:p>
          <a:r>
            <a:rPr lang="ru-RU" sz="1800" dirty="0" smtClean="0"/>
            <a:t>Всего за пять лет– 5338 ч.</a:t>
          </a:r>
          <a:endParaRPr lang="ru-RU" sz="1800" dirty="0"/>
        </a:p>
      </dgm:t>
    </dgm:pt>
    <dgm:pt modelId="{79C63442-0681-4A1A-B3C8-CD554668D111}" type="parTrans" cxnId="{1E8651BF-6F82-4066-85EF-345DF12FD1E7}">
      <dgm:prSet/>
      <dgm:spPr/>
      <dgm:t>
        <a:bodyPr/>
        <a:lstStyle/>
        <a:p>
          <a:endParaRPr lang="ru-RU" sz="6600"/>
        </a:p>
      </dgm:t>
    </dgm:pt>
    <dgm:pt modelId="{AB7E033D-1B31-471C-9DDB-0A00F7C605A0}" type="sibTrans" cxnId="{1E8651BF-6F82-4066-85EF-345DF12FD1E7}">
      <dgm:prSet/>
      <dgm:spPr/>
      <dgm:t>
        <a:bodyPr/>
        <a:lstStyle/>
        <a:p>
          <a:endParaRPr lang="ru-RU" sz="6600"/>
        </a:p>
      </dgm:t>
    </dgm:pt>
    <dgm:pt modelId="{7793862E-69D8-4FEC-8549-9061DC7023B7}">
      <dgm:prSet custT="1"/>
      <dgm:spPr/>
      <dgm:t>
        <a:bodyPr/>
        <a:lstStyle/>
        <a:p>
          <a:r>
            <a:rPr lang="ru-RU" sz="1800" dirty="0" smtClean="0"/>
            <a:t>Всего за пять лет – 5338 ч.</a:t>
          </a:r>
          <a:endParaRPr lang="ru-RU" sz="1800" dirty="0"/>
        </a:p>
      </dgm:t>
    </dgm:pt>
    <dgm:pt modelId="{B03C36B0-EF79-4212-99EA-7E8E2AE862B9}" type="parTrans" cxnId="{E813DAE4-CC4B-4A08-9248-2A586F208028}">
      <dgm:prSet/>
      <dgm:spPr/>
      <dgm:t>
        <a:bodyPr/>
        <a:lstStyle/>
        <a:p>
          <a:endParaRPr lang="ru-RU" sz="6600"/>
        </a:p>
      </dgm:t>
    </dgm:pt>
    <dgm:pt modelId="{2BC1857B-4317-42FA-97EF-5121D9F03F9B}" type="sibTrans" cxnId="{E813DAE4-CC4B-4A08-9248-2A586F208028}">
      <dgm:prSet/>
      <dgm:spPr/>
      <dgm:t>
        <a:bodyPr/>
        <a:lstStyle/>
        <a:p>
          <a:endParaRPr lang="ru-RU" sz="6600"/>
        </a:p>
      </dgm:t>
    </dgm:pt>
    <dgm:pt modelId="{DDDE2203-1D11-4E23-85EE-EC2190E9AE40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398F2068-8C60-4D9D-AAB2-264F7946E5F9}" type="parTrans" cxnId="{8290F352-9EC6-47AC-8901-D08E69BDF7DA}">
      <dgm:prSet/>
      <dgm:spPr/>
      <dgm:t>
        <a:bodyPr/>
        <a:lstStyle/>
        <a:p>
          <a:endParaRPr lang="ru-RU" sz="6600"/>
        </a:p>
      </dgm:t>
    </dgm:pt>
    <dgm:pt modelId="{4B07A534-3376-483A-83BC-FEC241760589}" type="sibTrans" cxnId="{8290F352-9EC6-47AC-8901-D08E69BDF7DA}">
      <dgm:prSet/>
      <dgm:spPr/>
      <dgm:t>
        <a:bodyPr/>
        <a:lstStyle/>
        <a:p>
          <a:endParaRPr lang="ru-RU" sz="6600"/>
        </a:p>
      </dgm:t>
    </dgm:pt>
    <dgm:pt modelId="{9CD68C9A-F72D-4013-95C9-FB5E685A24D4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5FD3594F-F8E9-4D5C-89C9-36830D310E01}" type="parTrans" cxnId="{2976E180-D200-41F0-AE8F-4187713F8AC7}">
      <dgm:prSet/>
      <dgm:spPr/>
      <dgm:t>
        <a:bodyPr/>
        <a:lstStyle/>
        <a:p>
          <a:endParaRPr lang="ru-RU" sz="6600"/>
        </a:p>
      </dgm:t>
    </dgm:pt>
    <dgm:pt modelId="{7C349663-FE42-482C-B293-87B226AA3935}" type="sibTrans" cxnId="{2976E180-D200-41F0-AE8F-4187713F8AC7}">
      <dgm:prSet/>
      <dgm:spPr/>
      <dgm:t>
        <a:bodyPr/>
        <a:lstStyle/>
        <a:p>
          <a:endParaRPr lang="ru-RU" sz="6600"/>
        </a:p>
      </dgm:t>
    </dgm:pt>
    <dgm:pt modelId="{C5C9F07E-3F9B-4C9D-906A-D52888CE09BF}">
      <dgm:prSet custT="1"/>
      <dgm:spPr/>
      <dgm:t>
        <a:bodyPr/>
        <a:lstStyle/>
        <a:p>
          <a:r>
            <a:rPr lang="ru-RU" sz="1800" dirty="0" smtClean="0"/>
            <a:t>Всего за пять лет – 5542 ч.</a:t>
          </a:r>
          <a:endParaRPr lang="ru-RU" sz="1800" dirty="0"/>
        </a:p>
      </dgm:t>
    </dgm:pt>
    <dgm:pt modelId="{B7D533FC-920B-4CDB-A185-DA587C23A8CE}" type="parTrans" cxnId="{A45D0392-76D5-423D-ACC4-9F228F3F311B}">
      <dgm:prSet/>
      <dgm:spPr/>
      <dgm:t>
        <a:bodyPr/>
        <a:lstStyle/>
        <a:p>
          <a:endParaRPr lang="ru-RU" sz="6600"/>
        </a:p>
      </dgm:t>
    </dgm:pt>
    <dgm:pt modelId="{17043393-E78E-4132-B074-EAC867E39454}" type="sibTrans" cxnId="{A45D0392-76D5-423D-ACC4-9F228F3F311B}">
      <dgm:prSet/>
      <dgm:spPr/>
      <dgm:t>
        <a:bodyPr/>
        <a:lstStyle/>
        <a:p>
          <a:endParaRPr lang="ru-RU" sz="6600"/>
        </a:p>
      </dgm:t>
    </dgm:pt>
    <dgm:pt modelId="{7E5549AC-4C26-4052-B680-EC4110082497}">
      <dgm:prSet custT="1"/>
      <dgm:spPr/>
      <dgm:t>
        <a:bodyPr/>
        <a:lstStyle/>
        <a:p>
          <a:pPr rtl="0"/>
          <a:r>
            <a:rPr lang="ru-RU" sz="1800" dirty="0" smtClean="0"/>
            <a:t> 6-дневная учебная неделя (обучение на родном (нерусском) языке)</a:t>
          </a:r>
          <a:endParaRPr lang="ru-RU" sz="1800" dirty="0"/>
        </a:p>
      </dgm:t>
    </dgm:pt>
    <dgm:pt modelId="{A40BB659-C2AE-4420-8499-CBE5D3B539B7}" type="parTrans" cxnId="{432551F9-950B-495C-B72B-333A251939D7}">
      <dgm:prSet/>
      <dgm:spPr/>
      <dgm:t>
        <a:bodyPr/>
        <a:lstStyle/>
        <a:p>
          <a:endParaRPr lang="ru-RU"/>
        </a:p>
      </dgm:t>
    </dgm:pt>
    <dgm:pt modelId="{BBE3E37F-16C1-4326-AFC1-6279C6FBB652}" type="sibTrans" cxnId="{432551F9-950B-495C-B72B-333A251939D7}">
      <dgm:prSet/>
      <dgm:spPr/>
      <dgm:t>
        <a:bodyPr/>
        <a:lstStyle/>
        <a:p>
          <a:endParaRPr lang="ru-RU"/>
        </a:p>
      </dgm:t>
    </dgm:pt>
    <dgm:pt modelId="{DB839D6E-CD17-428B-9D76-0A3B402FEB27}">
      <dgm:prSet custT="1"/>
      <dgm:spPr/>
      <dgm:t>
        <a:bodyPr/>
        <a:lstStyle/>
        <a:p>
          <a:r>
            <a:rPr lang="ru-RU" sz="1800" dirty="0" smtClean="0"/>
            <a:t>  Всего за пять лет – 5542 ч.</a:t>
          </a:r>
          <a:endParaRPr lang="ru-RU" sz="1800" dirty="0"/>
        </a:p>
      </dgm:t>
    </dgm:pt>
    <dgm:pt modelId="{58535EA9-5BAF-47CC-B7CF-B935E2DFB15E}" type="parTrans" cxnId="{ACEAAA25-19BD-4A3E-AA9E-54411D808701}">
      <dgm:prSet/>
      <dgm:spPr/>
      <dgm:t>
        <a:bodyPr/>
        <a:lstStyle/>
        <a:p>
          <a:endParaRPr lang="ru-RU"/>
        </a:p>
      </dgm:t>
    </dgm:pt>
    <dgm:pt modelId="{6317A728-E662-4FBE-9710-B5699CA80897}" type="sibTrans" cxnId="{ACEAAA25-19BD-4A3E-AA9E-54411D808701}">
      <dgm:prSet/>
      <dgm:spPr/>
      <dgm:t>
        <a:bodyPr/>
        <a:lstStyle/>
        <a:p>
          <a:endParaRPr lang="ru-RU"/>
        </a:p>
      </dgm:t>
    </dgm:pt>
    <dgm:pt modelId="{59334473-A0F2-4887-B5EB-71845FAD0E28}" type="pres">
      <dgm:prSet presAssocID="{60B7A593-844F-4D0E-B928-EBF81C6BFA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8F6B6A-86DF-45F4-87A0-B14D4BE61C03}" type="pres">
      <dgm:prSet presAssocID="{9A513CBF-055F-4038-8A1E-EECC8A3D254B}" presName="horFlow" presStyleCnt="0"/>
      <dgm:spPr/>
    </dgm:pt>
    <dgm:pt modelId="{173CE49D-C074-480F-AA7C-391DB08B59A0}" type="pres">
      <dgm:prSet presAssocID="{9A513CBF-055F-4038-8A1E-EECC8A3D254B}" presName="bigChev" presStyleLbl="node1" presStyleIdx="0" presStyleCnt="6" custScaleX="315029"/>
      <dgm:spPr/>
      <dgm:t>
        <a:bodyPr/>
        <a:lstStyle/>
        <a:p>
          <a:endParaRPr lang="ru-RU"/>
        </a:p>
      </dgm:t>
    </dgm:pt>
    <dgm:pt modelId="{24839784-5E5D-4186-92FB-375E0D441F90}" type="pres">
      <dgm:prSet presAssocID="{79C63442-0681-4A1A-B3C8-CD554668D111}" presName="parTrans" presStyleCnt="0"/>
      <dgm:spPr/>
    </dgm:pt>
    <dgm:pt modelId="{97429F07-3108-40E1-BB4A-9340D12B79CE}" type="pres">
      <dgm:prSet presAssocID="{445192F3-481A-468C-B42A-A53A40324564}" presName="node" presStyleLbl="alignAccFollowNode1" presStyleIdx="0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314C8-1BFA-42AA-AE31-F8B134165DEE}" type="pres">
      <dgm:prSet presAssocID="{9A513CBF-055F-4038-8A1E-EECC8A3D254B}" presName="vSp" presStyleCnt="0"/>
      <dgm:spPr/>
    </dgm:pt>
    <dgm:pt modelId="{87F2C4FC-BD68-4F12-BC63-DF9285F2816E}" type="pres">
      <dgm:prSet presAssocID="{98773F89-7F9D-49C5-ACF7-ED1304A9301E}" presName="horFlow" presStyleCnt="0"/>
      <dgm:spPr/>
    </dgm:pt>
    <dgm:pt modelId="{F5454283-5531-4AEE-A3E8-7782D992444D}" type="pres">
      <dgm:prSet presAssocID="{98773F89-7F9D-49C5-ACF7-ED1304A9301E}" presName="bigChev" presStyleLbl="node1" presStyleIdx="1" presStyleCnt="6" custScaleX="315029"/>
      <dgm:spPr/>
      <dgm:t>
        <a:bodyPr/>
        <a:lstStyle/>
        <a:p>
          <a:endParaRPr lang="ru-RU"/>
        </a:p>
      </dgm:t>
    </dgm:pt>
    <dgm:pt modelId="{41608A12-F4E1-49EC-B23C-E18AEF7A6869}" type="pres">
      <dgm:prSet presAssocID="{B03C36B0-EF79-4212-99EA-7E8E2AE862B9}" presName="parTrans" presStyleCnt="0"/>
      <dgm:spPr/>
    </dgm:pt>
    <dgm:pt modelId="{CE9DC292-57ED-473B-BEB3-7866F95AFFEC}" type="pres">
      <dgm:prSet presAssocID="{7793862E-69D8-4FEC-8549-9061DC7023B7}" presName="node" presStyleLbl="alignAccFollowNode1" presStyleIdx="1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C8B7D-A139-4D42-A2EC-BEE2D7CD5D3F}" type="pres">
      <dgm:prSet presAssocID="{98773F89-7F9D-49C5-ACF7-ED1304A9301E}" presName="vSp" presStyleCnt="0"/>
      <dgm:spPr/>
    </dgm:pt>
    <dgm:pt modelId="{D1D72431-E8F1-4951-AE3C-6855F7D582E4}" type="pres">
      <dgm:prSet presAssocID="{865C1711-660D-4093-B83B-56326F028F30}" presName="horFlow" presStyleCnt="0"/>
      <dgm:spPr/>
    </dgm:pt>
    <dgm:pt modelId="{70221BC7-0E2F-4EB5-9BFF-587178E7B936}" type="pres">
      <dgm:prSet presAssocID="{865C1711-660D-4093-B83B-56326F028F30}" presName="bigChev" presStyleLbl="node1" presStyleIdx="2" presStyleCnt="6" custScaleX="315029"/>
      <dgm:spPr/>
      <dgm:t>
        <a:bodyPr/>
        <a:lstStyle/>
        <a:p>
          <a:endParaRPr lang="ru-RU"/>
        </a:p>
      </dgm:t>
    </dgm:pt>
    <dgm:pt modelId="{CC04B4FD-31E8-4103-9377-CD0F261A5912}" type="pres">
      <dgm:prSet presAssocID="{398F2068-8C60-4D9D-AAB2-264F7946E5F9}" presName="parTrans" presStyleCnt="0"/>
      <dgm:spPr/>
    </dgm:pt>
    <dgm:pt modelId="{92A587A6-660A-4FF6-B69E-84BD4D699FAE}" type="pres">
      <dgm:prSet presAssocID="{DDDE2203-1D11-4E23-85EE-EC2190E9AE40}" presName="node" presStyleLbl="alignAccFollowNode1" presStyleIdx="2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3295-746F-4AD5-88C6-57BD585C5DF9}" type="pres">
      <dgm:prSet presAssocID="{865C1711-660D-4093-B83B-56326F028F30}" presName="vSp" presStyleCnt="0"/>
      <dgm:spPr/>
    </dgm:pt>
    <dgm:pt modelId="{D56270CA-6DEB-4ECB-A312-B1AC9763FCC3}" type="pres">
      <dgm:prSet presAssocID="{6E22EF85-A0AD-45A1-866B-8C5EA73BC849}" presName="horFlow" presStyleCnt="0"/>
      <dgm:spPr/>
    </dgm:pt>
    <dgm:pt modelId="{F2291E47-221E-4C5E-BACA-FA8AAE9025C6}" type="pres">
      <dgm:prSet presAssocID="{6E22EF85-A0AD-45A1-866B-8C5EA73BC849}" presName="bigChev" presStyleLbl="node1" presStyleIdx="3" presStyleCnt="6" custScaleX="315029"/>
      <dgm:spPr/>
      <dgm:t>
        <a:bodyPr/>
        <a:lstStyle/>
        <a:p>
          <a:endParaRPr lang="ru-RU"/>
        </a:p>
      </dgm:t>
    </dgm:pt>
    <dgm:pt modelId="{EB87AA41-299A-4F5B-8838-A9F170556867}" type="pres">
      <dgm:prSet presAssocID="{5FD3594F-F8E9-4D5C-89C9-36830D310E01}" presName="parTrans" presStyleCnt="0"/>
      <dgm:spPr/>
    </dgm:pt>
    <dgm:pt modelId="{ED0C006B-ECD6-4EEA-8F16-744146B1ED63}" type="pres">
      <dgm:prSet presAssocID="{9CD68C9A-F72D-4013-95C9-FB5E685A24D4}" presName="node" presStyleLbl="alignAccFollowNode1" presStyleIdx="3" presStyleCnt="6" custScaleX="121673" custScaleY="9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2C6C2-D70A-42F3-B1A1-36315B49348E}" type="pres">
      <dgm:prSet presAssocID="{6E22EF85-A0AD-45A1-866B-8C5EA73BC849}" presName="vSp" presStyleCnt="0"/>
      <dgm:spPr/>
    </dgm:pt>
    <dgm:pt modelId="{1243C749-C316-4EF1-A99C-22B56FA190C5}" type="pres">
      <dgm:prSet presAssocID="{3090D29C-936F-41DB-BAF7-A0DB89196E01}" presName="horFlow" presStyleCnt="0"/>
      <dgm:spPr/>
    </dgm:pt>
    <dgm:pt modelId="{61CB135F-DD90-40C4-976C-65C2B9DE1121}" type="pres">
      <dgm:prSet presAssocID="{3090D29C-936F-41DB-BAF7-A0DB89196E01}" presName="bigChev" presStyleLbl="node1" presStyleIdx="4" presStyleCnt="6" custScaleX="315029"/>
      <dgm:spPr/>
      <dgm:t>
        <a:bodyPr/>
        <a:lstStyle/>
        <a:p>
          <a:endParaRPr lang="ru-RU"/>
        </a:p>
      </dgm:t>
    </dgm:pt>
    <dgm:pt modelId="{2123181B-F1A3-4D5C-B0F7-39499FAB44E7}" type="pres">
      <dgm:prSet presAssocID="{3090D29C-936F-41DB-BAF7-A0DB89196E01}" presName="vSp" presStyleCnt="0"/>
      <dgm:spPr/>
    </dgm:pt>
    <dgm:pt modelId="{85D3001B-5725-4E7B-9AD1-3F018920A16A}" type="pres">
      <dgm:prSet presAssocID="{7E5549AC-4C26-4052-B680-EC4110082497}" presName="horFlow" presStyleCnt="0"/>
      <dgm:spPr/>
    </dgm:pt>
    <dgm:pt modelId="{0ECE531D-849B-4DE1-AE11-6C2FDCB5154A}" type="pres">
      <dgm:prSet presAssocID="{7E5549AC-4C26-4052-B680-EC4110082497}" presName="bigChev" presStyleLbl="node1" presStyleIdx="5" presStyleCnt="6" custScaleX="298309" custScaleY="98014"/>
      <dgm:spPr/>
      <dgm:t>
        <a:bodyPr/>
        <a:lstStyle/>
        <a:p>
          <a:endParaRPr lang="ru-RU"/>
        </a:p>
      </dgm:t>
    </dgm:pt>
    <dgm:pt modelId="{B7352C61-0503-4134-BA08-69DF471257C6}" type="pres">
      <dgm:prSet presAssocID="{B7D533FC-920B-4CDB-A185-DA587C23A8CE}" presName="parTrans" presStyleCnt="0"/>
      <dgm:spPr/>
    </dgm:pt>
    <dgm:pt modelId="{5EA9D2D1-4E5A-445B-9809-0834D3FEEA64}" type="pres">
      <dgm:prSet presAssocID="{C5C9F07E-3F9B-4C9D-906A-D52888CE09BF}" presName="node" presStyleLbl="alignAccFollowNode1" presStyleIdx="4" presStyleCnt="6" custScaleX="121673" custScaleY="91146" custLinFactNeighborX="3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90D4-DC4C-4356-8087-EFE60095042B}" type="pres">
      <dgm:prSet presAssocID="{17043393-E78E-4132-B074-EAC867E39454}" presName="sibTrans" presStyleCnt="0"/>
      <dgm:spPr/>
    </dgm:pt>
    <dgm:pt modelId="{10EBEACA-D76F-417F-BBB4-C579B449C89C}" type="pres">
      <dgm:prSet presAssocID="{DB839D6E-CD17-428B-9D76-0A3B402FEB27}" presName="node" presStyleLbl="alignAccFollowNode1" presStyleIdx="5" presStyleCnt="6" custScaleX="114977" custLinFactX="-76162" custLinFactY="-3964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CA6F7-B6AA-4CFF-A1EC-13A4C57B69E8}" srcId="{60B7A593-844F-4D0E-B928-EBF81C6BFAF2}" destId="{98773F89-7F9D-49C5-ACF7-ED1304A9301E}" srcOrd="1" destOrd="0" parTransId="{93557412-0D30-4119-AEDB-147FCF21ED2C}" sibTransId="{C9E5378D-D990-4F71-902A-00772BB6A4F9}"/>
    <dgm:cxn modelId="{177F9413-8862-410A-89CC-A8B180D8175E}" type="presOf" srcId="{865C1711-660D-4093-B83B-56326F028F30}" destId="{70221BC7-0E2F-4EB5-9BFF-587178E7B936}" srcOrd="0" destOrd="0" presId="urn:microsoft.com/office/officeart/2005/8/layout/lProcess3"/>
    <dgm:cxn modelId="{F81B8CB6-0906-4081-95D8-F206968DA4F6}" srcId="{60B7A593-844F-4D0E-B928-EBF81C6BFAF2}" destId="{6E22EF85-A0AD-45A1-866B-8C5EA73BC849}" srcOrd="3" destOrd="0" parTransId="{5D11667A-97F5-4592-B722-C8FE6E5546AC}" sibTransId="{261D8917-0683-45A0-A3EE-8B7D6A8077E1}"/>
    <dgm:cxn modelId="{0049C769-1326-4CD3-B0F3-C2643B82BEF7}" type="presOf" srcId="{98773F89-7F9D-49C5-ACF7-ED1304A9301E}" destId="{F5454283-5531-4AEE-A3E8-7782D992444D}" srcOrd="0" destOrd="0" presId="urn:microsoft.com/office/officeart/2005/8/layout/lProcess3"/>
    <dgm:cxn modelId="{B726F7F5-02ED-4B1E-95D6-742AC34FB7A9}" type="presOf" srcId="{9CD68C9A-F72D-4013-95C9-FB5E685A24D4}" destId="{ED0C006B-ECD6-4EEA-8F16-744146B1ED63}" srcOrd="0" destOrd="0" presId="urn:microsoft.com/office/officeart/2005/8/layout/lProcess3"/>
    <dgm:cxn modelId="{7B6882B6-9263-412B-973A-54F3400A1F73}" type="presOf" srcId="{7E5549AC-4C26-4052-B680-EC4110082497}" destId="{0ECE531D-849B-4DE1-AE11-6C2FDCB5154A}" srcOrd="0" destOrd="0" presId="urn:microsoft.com/office/officeart/2005/8/layout/lProcess3"/>
    <dgm:cxn modelId="{3BB75BE5-E1EF-428E-A00C-0FCC29F72A0B}" srcId="{60B7A593-844F-4D0E-B928-EBF81C6BFAF2}" destId="{3090D29C-936F-41DB-BAF7-A0DB89196E01}" srcOrd="4" destOrd="0" parTransId="{B06BC790-8D33-4AC8-A7BB-086E3C3F37B3}" sibTransId="{EFF4B5E6-73C4-4C8A-A01F-13EF50A133A3}"/>
    <dgm:cxn modelId="{60DD4198-730C-4F52-B27E-0082BD3F18C0}" type="presOf" srcId="{DB839D6E-CD17-428B-9D76-0A3B402FEB27}" destId="{10EBEACA-D76F-417F-BBB4-C579B449C89C}" srcOrd="0" destOrd="0" presId="urn:microsoft.com/office/officeart/2005/8/layout/lProcess3"/>
    <dgm:cxn modelId="{23706EAA-5FF1-4C03-8E1C-EB3B73FBE165}" type="presOf" srcId="{6E22EF85-A0AD-45A1-866B-8C5EA73BC849}" destId="{F2291E47-221E-4C5E-BACA-FA8AAE9025C6}" srcOrd="0" destOrd="0" presId="urn:microsoft.com/office/officeart/2005/8/layout/lProcess3"/>
    <dgm:cxn modelId="{E210D1FB-912E-42EF-8917-E297DF0B7395}" type="presOf" srcId="{9A513CBF-055F-4038-8A1E-EECC8A3D254B}" destId="{173CE49D-C074-480F-AA7C-391DB08B59A0}" srcOrd="0" destOrd="0" presId="urn:microsoft.com/office/officeart/2005/8/layout/lProcess3"/>
    <dgm:cxn modelId="{EBD79D5B-A863-45A8-A0F6-00E1CF6A1804}" type="presOf" srcId="{DDDE2203-1D11-4E23-85EE-EC2190E9AE40}" destId="{92A587A6-660A-4FF6-B69E-84BD4D699FAE}" srcOrd="0" destOrd="0" presId="urn:microsoft.com/office/officeart/2005/8/layout/lProcess3"/>
    <dgm:cxn modelId="{627791FC-5E0D-4096-82C0-0D94EE466AE9}" type="presOf" srcId="{7793862E-69D8-4FEC-8549-9061DC7023B7}" destId="{CE9DC292-57ED-473B-BEB3-7866F95AFFEC}" srcOrd="0" destOrd="0" presId="urn:microsoft.com/office/officeart/2005/8/layout/lProcess3"/>
    <dgm:cxn modelId="{2976E180-D200-41F0-AE8F-4187713F8AC7}" srcId="{6E22EF85-A0AD-45A1-866B-8C5EA73BC849}" destId="{9CD68C9A-F72D-4013-95C9-FB5E685A24D4}" srcOrd="0" destOrd="0" parTransId="{5FD3594F-F8E9-4D5C-89C9-36830D310E01}" sibTransId="{7C349663-FE42-482C-B293-87B226AA3935}"/>
    <dgm:cxn modelId="{E813DAE4-CC4B-4A08-9248-2A586F208028}" srcId="{98773F89-7F9D-49C5-ACF7-ED1304A9301E}" destId="{7793862E-69D8-4FEC-8549-9061DC7023B7}" srcOrd="0" destOrd="0" parTransId="{B03C36B0-EF79-4212-99EA-7E8E2AE862B9}" sibTransId="{2BC1857B-4317-42FA-97EF-5121D9F03F9B}"/>
    <dgm:cxn modelId="{217C7908-059D-48E9-A121-102E4272C07B}" type="presOf" srcId="{3090D29C-936F-41DB-BAF7-A0DB89196E01}" destId="{61CB135F-DD90-40C4-976C-65C2B9DE1121}" srcOrd="0" destOrd="0" presId="urn:microsoft.com/office/officeart/2005/8/layout/lProcess3"/>
    <dgm:cxn modelId="{8290F352-9EC6-47AC-8901-D08E69BDF7DA}" srcId="{865C1711-660D-4093-B83B-56326F028F30}" destId="{DDDE2203-1D11-4E23-85EE-EC2190E9AE40}" srcOrd="0" destOrd="0" parTransId="{398F2068-8C60-4D9D-AAB2-264F7946E5F9}" sibTransId="{4B07A534-3376-483A-83BC-FEC241760589}"/>
    <dgm:cxn modelId="{9F7EA909-0E12-4C2F-B6B0-73D80942CD34}" type="presOf" srcId="{445192F3-481A-468C-B42A-A53A40324564}" destId="{97429F07-3108-40E1-BB4A-9340D12B79CE}" srcOrd="0" destOrd="0" presId="urn:microsoft.com/office/officeart/2005/8/layout/lProcess3"/>
    <dgm:cxn modelId="{23D0B57A-C2CA-45E6-A9F3-3BEEECCFB082}" srcId="{60B7A593-844F-4D0E-B928-EBF81C6BFAF2}" destId="{865C1711-660D-4093-B83B-56326F028F30}" srcOrd="2" destOrd="0" parTransId="{F74F4658-1148-4446-810B-9FFAD8CAAF27}" sibTransId="{9E47435B-23D2-4334-B052-D6759F59D394}"/>
    <dgm:cxn modelId="{A45D0392-76D5-423D-ACC4-9F228F3F311B}" srcId="{7E5549AC-4C26-4052-B680-EC4110082497}" destId="{C5C9F07E-3F9B-4C9D-906A-D52888CE09BF}" srcOrd="0" destOrd="0" parTransId="{B7D533FC-920B-4CDB-A185-DA587C23A8CE}" sibTransId="{17043393-E78E-4132-B074-EAC867E39454}"/>
    <dgm:cxn modelId="{DEA67837-AE22-43A3-94BF-08A26B8D9FDA}" type="presOf" srcId="{C5C9F07E-3F9B-4C9D-906A-D52888CE09BF}" destId="{5EA9D2D1-4E5A-445B-9809-0834D3FEEA64}" srcOrd="0" destOrd="0" presId="urn:microsoft.com/office/officeart/2005/8/layout/lProcess3"/>
    <dgm:cxn modelId="{432551F9-950B-495C-B72B-333A251939D7}" srcId="{60B7A593-844F-4D0E-B928-EBF81C6BFAF2}" destId="{7E5549AC-4C26-4052-B680-EC4110082497}" srcOrd="5" destOrd="0" parTransId="{A40BB659-C2AE-4420-8499-CBE5D3B539B7}" sibTransId="{BBE3E37F-16C1-4326-AFC1-6279C6FBB652}"/>
    <dgm:cxn modelId="{ACEAAA25-19BD-4A3E-AA9E-54411D808701}" srcId="{7E5549AC-4C26-4052-B680-EC4110082497}" destId="{DB839D6E-CD17-428B-9D76-0A3B402FEB27}" srcOrd="1" destOrd="0" parTransId="{58535EA9-5BAF-47CC-B7CF-B935E2DFB15E}" sibTransId="{6317A728-E662-4FBE-9710-B5699CA80897}"/>
    <dgm:cxn modelId="{1E8651BF-6F82-4066-85EF-345DF12FD1E7}" srcId="{9A513CBF-055F-4038-8A1E-EECC8A3D254B}" destId="{445192F3-481A-468C-B42A-A53A40324564}" srcOrd="0" destOrd="0" parTransId="{79C63442-0681-4A1A-B3C8-CD554668D111}" sibTransId="{AB7E033D-1B31-471C-9DDB-0A00F7C605A0}"/>
    <dgm:cxn modelId="{24964871-AED6-4EA7-A63C-C4FB8D19560C}" type="presOf" srcId="{60B7A593-844F-4D0E-B928-EBF81C6BFAF2}" destId="{59334473-A0F2-4887-B5EB-71845FAD0E28}" srcOrd="0" destOrd="0" presId="urn:microsoft.com/office/officeart/2005/8/layout/lProcess3"/>
    <dgm:cxn modelId="{06155C20-1162-4272-B30A-08F271595460}" srcId="{60B7A593-844F-4D0E-B928-EBF81C6BFAF2}" destId="{9A513CBF-055F-4038-8A1E-EECC8A3D254B}" srcOrd="0" destOrd="0" parTransId="{CCE537E8-C9B8-4590-ACED-DD85CC71F217}" sibTransId="{71CD2587-6AD2-41FF-A6E1-48396268FA04}"/>
    <dgm:cxn modelId="{3ECCEAE1-AF9A-4A90-ACDE-E32BDF729D0F}" type="presParOf" srcId="{59334473-A0F2-4887-B5EB-71845FAD0E28}" destId="{448F6B6A-86DF-45F4-87A0-B14D4BE61C03}" srcOrd="0" destOrd="0" presId="urn:microsoft.com/office/officeart/2005/8/layout/lProcess3"/>
    <dgm:cxn modelId="{DEE24670-5CC9-4028-A4C6-0B0249F45534}" type="presParOf" srcId="{448F6B6A-86DF-45F4-87A0-B14D4BE61C03}" destId="{173CE49D-C074-480F-AA7C-391DB08B59A0}" srcOrd="0" destOrd="0" presId="urn:microsoft.com/office/officeart/2005/8/layout/lProcess3"/>
    <dgm:cxn modelId="{330B884E-8D33-4AB4-ABE3-F8859F34E91A}" type="presParOf" srcId="{448F6B6A-86DF-45F4-87A0-B14D4BE61C03}" destId="{24839784-5E5D-4186-92FB-375E0D441F90}" srcOrd="1" destOrd="0" presId="urn:microsoft.com/office/officeart/2005/8/layout/lProcess3"/>
    <dgm:cxn modelId="{7D8AAEB5-6B24-47DE-B97B-9CF00B77D26A}" type="presParOf" srcId="{448F6B6A-86DF-45F4-87A0-B14D4BE61C03}" destId="{97429F07-3108-40E1-BB4A-9340D12B79CE}" srcOrd="2" destOrd="0" presId="urn:microsoft.com/office/officeart/2005/8/layout/lProcess3"/>
    <dgm:cxn modelId="{C04D8DC2-F0D8-41FD-B13F-A0F06748E397}" type="presParOf" srcId="{59334473-A0F2-4887-B5EB-71845FAD0E28}" destId="{A4C314C8-1BFA-42AA-AE31-F8B134165DEE}" srcOrd="1" destOrd="0" presId="urn:microsoft.com/office/officeart/2005/8/layout/lProcess3"/>
    <dgm:cxn modelId="{2D0F6F9B-D7E8-46CE-B97D-38D0A6343FA9}" type="presParOf" srcId="{59334473-A0F2-4887-B5EB-71845FAD0E28}" destId="{87F2C4FC-BD68-4F12-BC63-DF9285F2816E}" srcOrd="2" destOrd="0" presId="urn:microsoft.com/office/officeart/2005/8/layout/lProcess3"/>
    <dgm:cxn modelId="{A2E70476-0B1D-4A9A-9CDD-76BA10B1C350}" type="presParOf" srcId="{87F2C4FC-BD68-4F12-BC63-DF9285F2816E}" destId="{F5454283-5531-4AEE-A3E8-7782D992444D}" srcOrd="0" destOrd="0" presId="urn:microsoft.com/office/officeart/2005/8/layout/lProcess3"/>
    <dgm:cxn modelId="{43D9E29A-9DC3-4803-B93C-38522E13BEEC}" type="presParOf" srcId="{87F2C4FC-BD68-4F12-BC63-DF9285F2816E}" destId="{41608A12-F4E1-49EC-B23C-E18AEF7A6869}" srcOrd="1" destOrd="0" presId="urn:microsoft.com/office/officeart/2005/8/layout/lProcess3"/>
    <dgm:cxn modelId="{5922CB33-834E-4E98-9C1C-611FC4D1A5D9}" type="presParOf" srcId="{87F2C4FC-BD68-4F12-BC63-DF9285F2816E}" destId="{CE9DC292-57ED-473B-BEB3-7866F95AFFEC}" srcOrd="2" destOrd="0" presId="urn:microsoft.com/office/officeart/2005/8/layout/lProcess3"/>
    <dgm:cxn modelId="{0FD37C7D-C036-476C-8DD9-B950BCA3FAC3}" type="presParOf" srcId="{59334473-A0F2-4887-B5EB-71845FAD0E28}" destId="{404C8B7D-A139-4D42-A2EC-BEE2D7CD5D3F}" srcOrd="3" destOrd="0" presId="urn:microsoft.com/office/officeart/2005/8/layout/lProcess3"/>
    <dgm:cxn modelId="{768D0E03-DB02-485D-8ED4-A2C7607131A3}" type="presParOf" srcId="{59334473-A0F2-4887-B5EB-71845FAD0E28}" destId="{D1D72431-E8F1-4951-AE3C-6855F7D582E4}" srcOrd="4" destOrd="0" presId="urn:microsoft.com/office/officeart/2005/8/layout/lProcess3"/>
    <dgm:cxn modelId="{5D608269-3501-45B8-B3E6-2FE31162F5D4}" type="presParOf" srcId="{D1D72431-E8F1-4951-AE3C-6855F7D582E4}" destId="{70221BC7-0E2F-4EB5-9BFF-587178E7B936}" srcOrd="0" destOrd="0" presId="urn:microsoft.com/office/officeart/2005/8/layout/lProcess3"/>
    <dgm:cxn modelId="{045CAB62-A3A6-409F-A793-4BB16591206E}" type="presParOf" srcId="{D1D72431-E8F1-4951-AE3C-6855F7D582E4}" destId="{CC04B4FD-31E8-4103-9377-CD0F261A5912}" srcOrd="1" destOrd="0" presId="urn:microsoft.com/office/officeart/2005/8/layout/lProcess3"/>
    <dgm:cxn modelId="{963F006D-07C2-4793-A6F9-292B3B18DC07}" type="presParOf" srcId="{D1D72431-E8F1-4951-AE3C-6855F7D582E4}" destId="{92A587A6-660A-4FF6-B69E-84BD4D699FAE}" srcOrd="2" destOrd="0" presId="urn:microsoft.com/office/officeart/2005/8/layout/lProcess3"/>
    <dgm:cxn modelId="{B23DF5DA-CF4A-4C6E-BF0B-E5D17D3DD49F}" type="presParOf" srcId="{59334473-A0F2-4887-B5EB-71845FAD0E28}" destId="{E8A53295-746F-4AD5-88C6-57BD585C5DF9}" srcOrd="5" destOrd="0" presId="urn:microsoft.com/office/officeart/2005/8/layout/lProcess3"/>
    <dgm:cxn modelId="{475E6CCE-70B7-4F68-80E9-47A8EDAA46FB}" type="presParOf" srcId="{59334473-A0F2-4887-B5EB-71845FAD0E28}" destId="{D56270CA-6DEB-4ECB-A312-B1AC9763FCC3}" srcOrd="6" destOrd="0" presId="urn:microsoft.com/office/officeart/2005/8/layout/lProcess3"/>
    <dgm:cxn modelId="{EC5BBA77-243C-44F2-9D07-A57A7EB3D353}" type="presParOf" srcId="{D56270CA-6DEB-4ECB-A312-B1AC9763FCC3}" destId="{F2291E47-221E-4C5E-BACA-FA8AAE9025C6}" srcOrd="0" destOrd="0" presId="urn:microsoft.com/office/officeart/2005/8/layout/lProcess3"/>
    <dgm:cxn modelId="{40DB6C69-2B3F-4D48-A136-E1DE6D1697A4}" type="presParOf" srcId="{D56270CA-6DEB-4ECB-A312-B1AC9763FCC3}" destId="{EB87AA41-299A-4F5B-8838-A9F170556867}" srcOrd="1" destOrd="0" presId="urn:microsoft.com/office/officeart/2005/8/layout/lProcess3"/>
    <dgm:cxn modelId="{1B92A2BE-B07D-4CA3-8203-9E7E59D7CD36}" type="presParOf" srcId="{D56270CA-6DEB-4ECB-A312-B1AC9763FCC3}" destId="{ED0C006B-ECD6-4EEA-8F16-744146B1ED63}" srcOrd="2" destOrd="0" presId="urn:microsoft.com/office/officeart/2005/8/layout/lProcess3"/>
    <dgm:cxn modelId="{1C24DAAE-3F8E-463A-ABE0-FF8BC1DFE6E4}" type="presParOf" srcId="{59334473-A0F2-4887-B5EB-71845FAD0E28}" destId="{6022C6C2-D70A-42F3-B1A1-36315B49348E}" srcOrd="7" destOrd="0" presId="urn:microsoft.com/office/officeart/2005/8/layout/lProcess3"/>
    <dgm:cxn modelId="{BC020EB2-D6E6-4DCB-978C-E6BB0A9812CB}" type="presParOf" srcId="{59334473-A0F2-4887-B5EB-71845FAD0E28}" destId="{1243C749-C316-4EF1-A99C-22B56FA190C5}" srcOrd="8" destOrd="0" presId="urn:microsoft.com/office/officeart/2005/8/layout/lProcess3"/>
    <dgm:cxn modelId="{84F4D8AC-E235-4F1A-A290-CCF1BCD6B19A}" type="presParOf" srcId="{1243C749-C316-4EF1-A99C-22B56FA190C5}" destId="{61CB135F-DD90-40C4-976C-65C2B9DE1121}" srcOrd="0" destOrd="0" presId="urn:microsoft.com/office/officeart/2005/8/layout/lProcess3"/>
    <dgm:cxn modelId="{E869E7AB-8078-4572-B7EB-6CDF8469DE98}" type="presParOf" srcId="{59334473-A0F2-4887-B5EB-71845FAD0E28}" destId="{2123181B-F1A3-4D5C-B0F7-39499FAB44E7}" srcOrd="9" destOrd="0" presId="urn:microsoft.com/office/officeart/2005/8/layout/lProcess3"/>
    <dgm:cxn modelId="{D35D35C6-5B68-4A0E-9EAA-DEC8E8227158}" type="presParOf" srcId="{59334473-A0F2-4887-B5EB-71845FAD0E28}" destId="{85D3001B-5725-4E7B-9AD1-3F018920A16A}" srcOrd="10" destOrd="0" presId="urn:microsoft.com/office/officeart/2005/8/layout/lProcess3"/>
    <dgm:cxn modelId="{11A12655-B21F-4D21-888F-5F611C003160}" type="presParOf" srcId="{85D3001B-5725-4E7B-9AD1-3F018920A16A}" destId="{0ECE531D-849B-4DE1-AE11-6C2FDCB5154A}" srcOrd="0" destOrd="0" presId="urn:microsoft.com/office/officeart/2005/8/layout/lProcess3"/>
    <dgm:cxn modelId="{D533A6F3-7C1F-44E4-83F5-912B30289D20}" type="presParOf" srcId="{85D3001B-5725-4E7B-9AD1-3F018920A16A}" destId="{B7352C61-0503-4134-BA08-69DF471257C6}" srcOrd="1" destOrd="0" presId="urn:microsoft.com/office/officeart/2005/8/layout/lProcess3"/>
    <dgm:cxn modelId="{D22C41A8-B6AD-45E7-9F5F-C5CC6B152617}" type="presParOf" srcId="{85D3001B-5725-4E7B-9AD1-3F018920A16A}" destId="{5EA9D2D1-4E5A-445B-9809-0834D3FEEA64}" srcOrd="2" destOrd="0" presId="urn:microsoft.com/office/officeart/2005/8/layout/lProcess3"/>
    <dgm:cxn modelId="{0086B705-4C3D-4BF5-968E-3C3C77C3003F}" type="presParOf" srcId="{85D3001B-5725-4E7B-9AD1-3F018920A16A}" destId="{A78D90D4-DC4C-4356-8087-EFE60095042B}" srcOrd="3" destOrd="0" presId="urn:microsoft.com/office/officeart/2005/8/layout/lProcess3"/>
    <dgm:cxn modelId="{243C24A4-6510-4CE9-897B-AF55E3298193}" type="presParOf" srcId="{85D3001B-5725-4E7B-9AD1-3F018920A16A}" destId="{10EBEACA-D76F-417F-BBB4-C579B449C89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E49D-C074-480F-AA7C-391DB08B59A0}">
      <dsp:nvSpPr>
        <dsp:cNvPr id="0" name=""/>
        <dsp:cNvSpPr/>
      </dsp:nvSpPr>
      <dsp:spPr>
        <a:xfrm>
          <a:off x="684885" y="697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неделя</a:t>
          </a:r>
          <a:endParaRPr lang="ru-RU" sz="1800" kern="1200" dirty="0"/>
        </a:p>
      </dsp:txBody>
      <dsp:txXfrm>
        <a:off x="1176529" y="697"/>
        <a:ext cx="4517372" cy="983287"/>
      </dsp:txXfrm>
    </dsp:sp>
    <dsp:sp modelId="{97429F07-3108-40E1-BB4A-9340D12B79CE}">
      <dsp:nvSpPr>
        <dsp:cNvPr id="0" name=""/>
        <dsp:cNvSpPr/>
      </dsp:nvSpPr>
      <dsp:spPr>
        <a:xfrm>
          <a:off x="5865975" y="84277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3039 ч.</a:t>
          </a:r>
          <a:endParaRPr lang="ru-RU" sz="1800" kern="1200" dirty="0"/>
        </a:p>
      </dsp:txBody>
      <dsp:txXfrm>
        <a:off x="6274039" y="84277"/>
        <a:ext cx="1224194" cy="816128"/>
      </dsp:txXfrm>
    </dsp:sp>
    <dsp:sp modelId="{F5454283-5531-4AEE-A3E8-7782D992444D}">
      <dsp:nvSpPr>
        <dsp:cNvPr id="0" name=""/>
        <dsp:cNvSpPr/>
      </dsp:nvSpPr>
      <dsp:spPr>
        <a:xfrm>
          <a:off x="684885" y="1121645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учебная неделя с изучением родного языка или на родном языке</a:t>
          </a:r>
          <a:endParaRPr lang="ru-RU" sz="1800" kern="1200" dirty="0"/>
        </a:p>
      </dsp:txBody>
      <dsp:txXfrm>
        <a:off x="1176529" y="1121645"/>
        <a:ext cx="4517372" cy="983287"/>
      </dsp:txXfrm>
    </dsp:sp>
    <dsp:sp modelId="{CE9DC292-57ED-473B-BEB3-7866F95AFFEC}">
      <dsp:nvSpPr>
        <dsp:cNvPr id="0" name=""/>
        <dsp:cNvSpPr/>
      </dsp:nvSpPr>
      <dsp:spPr>
        <a:xfrm>
          <a:off x="5865975" y="1205225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3039 ч</a:t>
          </a:r>
          <a:endParaRPr lang="ru-RU" sz="1800" kern="1200" dirty="0"/>
        </a:p>
      </dsp:txBody>
      <dsp:txXfrm>
        <a:off x="6274039" y="1205225"/>
        <a:ext cx="1224194" cy="816128"/>
      </dsp:txXfrm>
    </dsp:sp>
    <dsp:sp modelId="{70221BC7-0E2F-4EB5-9BFF-587178E7B936}">
      <dsp:nvSpPr>
        <dsp:cNvPr id="0" name=""/>
        <dsp:cNvSpPr/>
      </dsp:nvSpPr>
      <dsp:spPr>
        <a:xfrm>
          <a:off x="684885" y="2242593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</a:t>
          </a:r>
          <a:endParaRPr lang="ru-RU" sz="1800" kern="1200" dirty="0"/>
        </a:p>
      </dsp:txBody>
      <dsp:txXfrm>
        <a:off x="1176529" y="2242593"/>
        <a:ext cx="4517372" cy="983287"/>
      </dsp:txXfrm>
    </dsp:sp>
    <dsp:sp modelId="{92A587A6-660A-4FF6-B69E-84BD4D699FAE}">
      <dsp:nvSpPr>
        <dsp:cNvPr id="0" name=""/>
        <dsp:cNvSpPr/>
      </dsp:nvSpPr>
      <dsp:spPr>
        <a:xfrm>
          <a:off x="5865975" y="2326173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Всего за четыре года – 3175ч</a:t>
          </a:r>
          <a:endParaRPr lang="ru-RU" sz="1800" kern="1200"/>
        </a:p>
      </dsp:txBody>
      <dsp:txXfrm>
        <a:off x="6274039" y="2326173"/>
        <a:ext cx="1224194" cy="816128"/>
      </dsp:txXfrm>
    </dsp:sp>
    <dsp:sp modelId="{F2291E47-221E-4C5E-BACA-FA8AAE9025C6}">
      <dsp:nvSpPr>
        <dsp:cNvPr id="0" name=""/>
        <dsp:cNvSpPr/>
      </dsp:nvSpPr>
      <dsp:spPr>
        <a:xfrm>
          <a:off x="684885" y="3363541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 с изучением родного языка или на родном языке);</a:t>
          </a:r>
          <a:endParaRPr lang="ru-RU" sz="1800" kern="1200" dirty="0"/>
        </a:p>
      </dsp:txBody>
      <dsp:txXfrm>
        <a:off x="1176529" y="3363541"/>
        <a:ext cx="4517372" cy="983287"/>
      </dsp:txXfrm>
    </dsp:sp>
    <dsp:sp modelId="{ED0C006B-ECD6-4EEA-8F16-744146B1ED63}">
      <dsp:nvSpPr>
        <dsp:cNvPr id="0" name=""/>
        <dsp:cNvSpPr/>
      </dsp:nvSpPr>
      <dsp:spPr>
        <a:xfrm>
          <a:off x="5865975" y="3447121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3175 ч</a:t>
          </a:r>
          <a:endParaRPr lang="ru-RU" sz="1800" kern="1200" dirty="0"/>
        </a:p>
      </dsp:txBody>
      <dsp:txXfrm>
        <a:off x="6274039" y="3447121"/>
        <a:ext cx="1224194" cy="816128"/>
      </dsp:txXfrm>
    </dsp:sp>
    <dsp:sp modelId="{61CB135F-DD90-40C4-976C-65C2B9DE1121}">
      <dsp:nvSpPr>
        <dsp:cNvPr id="0" name=""/>
        <dsp:cNvSpPr/>
      </dsp:nvSpPr>
      <dsp:spPr>
        <a:xfrm>
          <a:off x="684885" y="4484489"/>
          <a:ext cx="5500659" cy="983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1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5-дневная учебная неделя;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2—4 </a:t>
          </a:r>
          <a:r>
            <a:rPr lang="ru-RU" sz="1800" kern="1200" dirty="0" err="1" smtClean="0"/>
            <a:t>кл</a:t>
          </a:r>
          <a:r>
            <a:rPr lang="ru-RU" sz="1800" kern="1200" dirty="0" smtClean="0"/>
            <a:t>. — 6-дневная с обучением на родном языке);</a:t>
          </a:r>
          <a:endParaRPr lang="ru-RU" sz="1800" kern="1200" dirty="0"/>
        </a:p>
      </dsp:txBody>
      <dsp:txXfrm>
        <a:off x="1176529" y="4484489"/>
        <a:ext cx="4517372" cy="983287"/>
      </dsp:txXfrm>
    </dsp:sp>
    <dsp:sp modelId="{5EA9D2D1-4E5A-445B-9809-0834D3FEEA64}">
      <dsp:nvSpPr>
        <dsp:cNvPr id="0" name=""/>
        <dsp:cNvSpPr/>
      </dsp:nvSpPr>
      <dsp:spPr>
        <a:xfrm>
          <a:off x="5865975" y="4568069"/>
          <a:ext cx="2040322" cy="8161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четыре года – 3175 ч</a:t>
          </a:r>
          <a:endParaRPr lang="ru-RU" sz="1800" kern="1200" dirty="0"/>
        </a:p>
      </dsp:txBody>
      <dsp:txXfrm>
        <a:off x="6274039" y="4568069"/>
        <a:ext cx="1224194" cy="81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E49D-C074-480F-AA7C-391DB08B59A0}">
      <dsp:nvSpPr>
        <dsp:cNvPr id="0" name=""/>
        <dsp:cNvSpPr/>
      </dsp:nvSpPr>
      <dsp:spPr>
        <a:xfrm>
          <a:off x="1488" y="464762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неделя</a:t>
          </a:r>
          <a:endParaRPr lang="ru-RU" sz="1800" kern="1200" dirty="0"/>
        </a:p>
      </dsp:txBody>
      <dsp:txXfrm>
        <a:off x="384294" y="464762"/>
        <a:ext cx="5264140" cy="765612"/>
      </dsp:txXfrm>
    </dsp:sp>
    <dsp:sp modelId="{97429F07-3108-40E1-BB4A-9340D12B79CE}">
      <dsp:nvSpPr>
        <dsp:cNvPr id="0" name=""/>
        <dsp:cNvSpPr/>
      </dsp:nvSpPr>
      <dsp:spPr>
        <a:xfrm>
          <a:off x="5782417" y="557971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лет– 5338 ч.</a:t>
          </a:r>
          <a:endParaRPr lang="ru-RU" sz="1800" kern="1200" dirty="0"/>
        </a:p>
      </dsp:txBody>
      <dsp:txXfrm>
        <a:off x="6072014" y="557971"/>
        <a:ext cx="1353758" cy="579194"/>
      </dsp:txXfrm>
    </dsp:sp>
    <dsp:sp modelId="{F5454283-5531-4AEE-A3E8-7782D992444D}">
      <dsp:nvSpPr>
        <dsp:cNvPr id="0" name=""/>
        <dsp:cNvSpPr/>
      </dsp:nvSpPr>
      <dsp:spPr>
        <a:xfrm>
          <a:off x="1488" y="1337560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5-дневная учебная неделя с изучением родного языка или на родном языке</a:t>
          </a:r>
          <a:endParaRPr lang="ru-RU" sz="1800" kern="1200" dirty="0"/>
        </a:p>
      </dsp:txBody>
      <dsp:txXfrm>
        <a:off x="384294" y="1337560"/>
        <a:ext cx="5264140" cy="765612"/>
      </dsp:txXfrm>
    </dsp:sp>
    <dsp:sp modelId="{CE9DC292-57ED-473B-BEB3-7866F95AFFEC}">
      <dsp:nvSpPr>
        <dsp:cNvPr id="0" name=""/>
        <dsp:cNvSpPr/>
      </dsp:nvSpPr>
      <dsp:spPr>
        <a:xfrm>
          <a:off x="5782417" y="1430769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5338 ч.</a:t>
          </a:r>
          <a:endParaRPr lang="ru-RU" sz="1800" kern="1200" dirty="0"/>
        </a:p>
      </dsp:txBody>
      <dsp:txXfrm>
        <a:off x="6072014" y="1430769"/>
        <a:ext cx="1353758" cy="579194"/>
      </dsp:txXfrm>
    </dsp:sp>
    <dsp:sp modelId="{70221BC7-0E2F-4EB5-9BFF-587178E7B936}">
      <dsp:nvSpPr>
        <dsp:cNvPr id="0" name=""/>
        <dsp:cNvSpPr/>
      </dsp:nvSpPr>
      <dsp:spPr>
        <a:xfrm>
          <a:off x="1488" y="2210358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</a:t>
          </a:r>
          <a:endParaRPr lang="ru-RU" sz="1800" kern="1200" dirty="0"/>
        </a:p>
      </dsp:txBody>
      <dsp:txXfrm>
        <a:off x="384294" y="2210358"/>
        <a:ext cx="5264140" cy="765612"/>
      </dsp:txXfrm>
    </dsp:sp>
    <dsp:sp modelId="{92A587A6-660A-4FF6-B69E-84BD4D699FAE}">
      <dsp:nvSpPr>
        <dsp:cNvPr id="0" name=""/>
        <dsp:cNvSpPr/>
      </dsp:nvSpPr>
      <dsp:spPr>
        <a:xfrm>
          <a:off x="5782417" y="2303567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6072014" y="2303567"/>
        <a:ext cx="1353758" cy="579194"/>
      </dsp:txXfrm>
    </dsp:sp>
    <dsp:sp modelId="{F2291E47-221E-4C5E-BACA-FA8AAE9025C6}">
      <dsp:nvSpPr>
        <dsp:cNvPr id="0" name=""/>
        <dsp:cNvSpPr/>
      </dsp:nvSpPr>
      <dsp:spPr>
        <a:xfrm>
          <a:off x="1488" y="3083156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 с учетом изучения второго иностранного языка</a:t>
          </a:r>
          <a:endParaRPr lang="ru-RU" sz="1800" kern="1200" dirty="0"/>
        </a:p>
      </dsp:txBody>
      <dsp:txXfrm>
        <a:off x="384294" y="3083156"/>
        <a:ext cx="5264140" cy="765612"/>
      </dsp:txXfrm>
    </dsp:sp>
    <dsp:sp modelId="{ED0C006B-ECD6-4EEA-8F16-744146B1ED63}">
      <dsp:nvSpPr>
        <dsp:cNvPr id="0" name=""/>
        <dsp:cNvSpPr/>
      </dsp:nvSpPr>
      <dsp:spPr>
        <a:xfrm>
          <a:off x="5782417" y="3176365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6072014" y="3176365"/>
        <a:ext cx="1353758" cy="579194"/>
      </dsp:txXfrm>
    </dsp:sp>
    <dsp:sp modelId="{61CB135F-DD90-40C4-976C-65C2B9DE1121}">
      <dsp:nvSpPr>
        <dsp:cNvPr id="0" name=""/>
        <dsp:cNvSpPr/>
      </dsp:nvSpPr>
      <dsp:spPr>
        <a:xfrm>
          <a:off x="1488" y="3955955"/>
          <a:ext cx="6029752" cy="765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6-дневная учебная неделя в ОО республик РФ (изучение родного и (или) государственного языка наряду с преподаванием на русском языке); </a:t>
          </a:r>
          <a:endParaRPr lang="ru-RU" sz="1800" kern="1200" dirty="0"/>
        </a:p>
      </dsp:txBody>
      <dsp:txXfrm>
        <a:off x="384294" y="3955955"/>
        <a:ext cx="5264140" cy="765612"/>
      </dsp:txXfrm>
    </dsp:sp>
    <dsp:sp modelId="{0ECE531D-849B-4DE1-AE11-6C2FDCB5154A}">
      <dsp:nvSpPr>
        <dsp:cNvPr id="0" name=""/>
        <dsp:cNvSpPr/>
      </dsp:nvSpPr>
      <dsp:spPr>
        <a:xfrm>
          <a:off x="1488" y="4828753"/>
          <a:ext cx="5709726" cy="75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6-дневная учебная неделя (обучение на родном (нерусском) языке)</a:t>
          </a:r>
          <a:endParaRPr lang="ru-RU" sz="1800" kern="1200" dirty="0"/>
        </a:p>
      </dsp:txBody>
      <dsp:txXfrm>
        <a:off x="376692" y="4828753"/>
        <a:ext cx="4959319" cy="750407"/>
      </dsp:txXfrm>
    </dsp:sp>
    <dsp:sp modelId="{5EA9D2D1-4E5A-445B-9809-0834D3FEEA64}">
      <dsp:nvSpPr>
        <dsp:cNvPr id="0" name=""/>
        <dsp:cNvSpPr/>
      </dsp:nvSpPr>
      <dsp:spPr>
        <a:xfrm>
          <a:off x="5534872" y="4914359"/>
          <a:ext cx="1932952" cy="579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Всего за пять лет – 5542 ч.</a:t>
          </a:r>
          <a:endParaRPr lang="ru-RU" sz="1800" kern="1200" dirty="0"/>
        </a:p>
      </dsp:txBody>
      <dsp:txXfrm>
        <a:off x="5824469" y="4914359"/>
        <a:ext cx="1353758" cy="579194"/>
      </dsp:txXfrm>
    </dsp:sp>
    <dsp:sp modelId="{10EBEACA-D76F-417F-BBB4-C579B449C89C}">
      <dsp:nvSpPr>
        <dsp:cNvPr id="0" name=""/>
        <dsp:cNvSpPr/>
      </dsp:nvSpPr>
      <dsp:spPr>
        <a:xfrm>
          <a:off x="5740579" y="3998867"/>
          <a:ext cx="1826577" cy="6354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Всего за пять лет – 5542 ч.</a:t>
          </a:r>
          <a:endParaRPr lang="ru-RU" sz="1800" kern="1200" dirty="0"/>
        </a:p>
      </dsp:txBody>
      <dsp:txXfrm>
        <a:off x="6058308" y="3998867"/>
        <a:ext cx="1191119" cy="63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4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9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2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0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1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4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0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5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1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6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1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3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0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3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9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1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7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3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1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3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12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defTabSz="6858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685800"/>
            <a:fld id="{4B73C415-D670-4716-A5EC-CC4D52CA2B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8888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8888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3925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3925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88962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88962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44000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44000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23850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078888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834216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588963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35441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2612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чт 21.04.22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чт 21.04.22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videouroki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1131094"/>
            <a:ext cx="6929438" cy="36534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91899" y="1726749"/>
          <a:ext cx="7886700" cy="2902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2022/2023 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/202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2024/2025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2025/2026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1899" y="4616051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Обязательное введение ФГОС</a:t>
            </a:r>
          </a:p>
          <a:p>
            <a:pPr defTabSz="685800"/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Рекомендуемое введение ФГОС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Введение 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1196" y="5015220"/>
            <a:ext cx="508227" cy="279638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8981" y="5444409"/>
            <a:ext cx="508227" cy="2796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6486" y="4616050"/>
            <a:ext cx="508227" cy="2796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1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7403" r="24542" b="25348"/>
          <a:stretch/>
        </p:blipFill>
        <p:spPr>
          <a:xfrm>
            <a:off x="539552" y="269943"/>
            <a:ext cx="8011886" cy="4236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10" t="45892" r="24542" b="29457"/>
          <a:stretch/>
        </p:blipFill>
        <p:spPr>
          <a:xfrm>
            <a:off x="539552" y="4534252"/>
            <a:ext cx="8011886" cy="2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73" y="82310"/>
            <a:ext cx="8229600" cy="692696"/>
          </a:xfrm>
        </p:spPr>
        <p:txBody>
          <a:bodyPr>
            <a:noAutofit/>
          </a:bodyPr>
          <a:lstStyle/>
          <a:p>
            <a:pPr lvl="0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2.7.1. Примерный учебный план начального общего образования для классов, в которых обучение ведется на русском языке (вариант 2) </a:t>
            </a:r>
            <a:r>
              <a:rPr lang="ru-RU" altLang="ru-RU" sz="1050" dirty="0"/>
              <a:t/>
            </a:r>
            <a:br>
              <a:rPr lang="ru-RU" altLang="ru-RU" sz="1050" dirty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33873" y="588595"/>
          <a:ext cx="8352927" cy="64946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1919">
                  <a:extLst>
                    <a:ext uri="{9D8B030D-6E8A-4147-A177-3AD203B41FA5}">
                      <a16:colId xmlns:a16="http://schemas.microsoft.com/office/drawing/2014/main" val="868541393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3525562170"/>
                    </a:ext>
                  </a:extLst>
                </a:gridCol>
                <a:gridCol w="909315">
                  <a:extLst>
                    <a:ext uri="{9D8B030D-6E8A-4147-A177-3AD203B41FA5}">
                      <a16:colId xmlns:a16="http://schemas.microsoft.com/office/drawing/2014/main" val="1560513166"/>
                    </a:ext>
                  </a:extLst>
                </a:gridCol>
                <a:gridCol w="909315">
                  <a:extLst>
                    <a:ext uri="{9D8B030D-6E8A-4147-A177-3AD203B41FA5}">
                      <a16:colId xmlns:a16="http://schemas.microsoft.com/office/drawing/2014/main" val="4223800665"/>
                    </a:ext>
                  </a:extLst>
                </a:gridCol>
                <a:gridCol w="1017793">
                  <a:extLst>
                    <a:ext uri="{9D8B030D-6E8A-4147-A177-3AD203B41FA5}">
                      <a16:colId xmlns:a16="http://schemas.microsoft.com/office/drawing/2014/main" val="1116984095"/>
                    </a:ext>
                  </a:extLst>
                </a:gridCol>
                <a:gridCol w="1131059">
                  <a:extLst>
                    <a:ext uri="{9D8B030D-6E8A-4147-A177-3AD203B41FA5}">
                      <a16:colId xmlns:a16="http://schemas.microsoft.com/office/drawing/2014/main" val="1328257764"/>
                    </a:ext>
                  </a:extLst>
                </a:gridCol>
                <a:gridCol w="1131059">
                  <a:extLst>
                    <a:ext uri="{9D8B030D-6E8A-4147-A177-3AD203B41FA5}">
                      <a16:colId xmlns:a16="http://schemas.microsoft.com/office/drawing/2014/main" val="72219955"/>
                    </a:ext>
                  </a:extLst>
                </a:gridCol>
              </a:tblGrid>
              <a:tr h="2226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Предметные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предметы/Классы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Количество часов в неделю/ в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2162103750"/>
                  </a:ext>
                </a:extLst>
              </a:tr>
              <a:tr h="180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34673"/>
                  </a:ext>
                </a:extLst>
              </a:tr>
              <a:tr h="22264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20347"/>
                  </a:ext>
                </a:extLst>
              </a:tr>
              <a:tr h="2226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5/165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20/675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535430996"/>
                  </a:ext>
                </a:extLst>
              </a:tr>
              <a:tr h="36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Литературное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16/540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970637452"/>
                  </a:ext>
                </a:extLst>
              </a:tr>
              <a:tr h="36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490107936"/>
                  </a:ext>
                </a:extLst>
              </a:tr>
              <a:tr h="36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Математика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16/540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793363569"/>
                  </a:ext>
                </a:extLst>
              </a:tr>
              <a:tr h="36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Обществознание и естествознание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8/270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3409302648"/>
                  </a:ext>
                </a:extLst>
              </a:tr>
              <a:tr h="72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Основы религиозной культуры и светской этики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Основы религиозной культуры и светской этики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2517897182"/>
                  </a:ext>
                </a:extLst>
              </a:tr>
              <a:tr h="2226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209075319"/>
                  </a:ext>
                </a:extLst>
              </a:tr>
              <a:tr h="36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595267000"/>
                  </a:ext>
                </a:extLst>
              </a:tr>
              <a:tr h="22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Технология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Технология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1710224543"/>
                  </a:ext>
                </a:extLst>
              </a:tr>
              <a:tr h="36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3/99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12/405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579053327"/>
                  </a:ext>
                </a:extLst>
              </a:tr>
              <a:tr h="222648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21/693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23/782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23/782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24/816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91/3073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3929210155"/>
                  </a:ext>
                </a:extLst>
              </a:tr>
              <a:tr h="3605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8/272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544682023"/>
                  </a:ext>
                </a:extLst>
              </a:tr>
              <a:tr h="3605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Максимально допустимая недельная нагрузка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21/693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26/884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99/3345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69" marR="56669" marT="0" marB="0" anchor="ctr"/>
                </a:tc>
                <a:extLst>
                  <a:ext uri="{0D108BD9-81ED-4DB2-BD59-A6C34878D82A}">
                    <a16:rowId xmlns:a16="http://schemas.microsoft.com/office/drawing/2014/main" val="646944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10" t="36647" r="24542" b="17131"/>
          <a:stretch/>
        </p:blipFill>
        <p:spPr>
          <a:xfrm>
            <a:off x="971598" y="260648"/>
            <a:ext cx="7183087" cy="371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9028" r="24542" b="26375"/>
          <a:stretch/>
        </p:blipFill>
        <p:spPr>
          <a:xfrm>
            <a:off x="971599" y="3976037"/>
            <a:ext cx="7183086" cy="27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07" y="27221"/>
            <a:ext cx="8229600" cy="888458"/>
          </a:xfrm>
        </p:spPr>
        <p:txBody>
          <a:bodyPr>
            <a:normAutofit fontScale="90000"/>
          </a:bodyPr>
          <a:lstStyle/>
          <a:p>
            <a:pPr lvl="0" indent="28575" eaLnBrk="0" fontAlgn="base" hangingPunct="0">
              <a:spcAft>
                <a:spcPct val="0"/>
              </a:spcAft>
              <a:tabLst>
                <a:tab pos="180975" algn="l"/>
                <a:tab pos="539750" algn="l"/>
              </a:tabLs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2.7.2. Примерный учебный план начального общего образования для классов, в которых обучение ведется на русском языке, но наряду с ним изучается один из языков народов России (вариант 3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62026" y="897180"/>
          <a:ext cx="8640961" cy="59487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3528">
                  <a:extLst>
                    <a:ext uri="{9D8B030D-6E8A-4147-A177-3AD203B41FA5}">
                      <a16:colId xmlns:a16="http://schemas.microsoft.com/office/drawing/2014/main" val="2500974783"/>
                    </a:ext>
                  </a:extLst>
                </a:gridCol>
                <a:gridCol w="122240">
                  <a:extLst>
                    <a:ext uri="{9D8B030D-6E8A-4147-A177-3AD203B41FA5}">
                      <a16:colId xmlns:a16="http://schemas.microsoft.com/office/drawing/2014/main" val="1481302960"/>
                    </a:ext>
                  </a:extLst>
                </a:gridCol>
                <a:gridCol w="1725547">
                  <a:extLst>
                    <a:ext uri="{9D8B030D-6E8A-4147-A177-3AD203B41FA5}">
                      <a16:colId xmlns:a16="http://schemas.microsoft.com/office/drawing/2014/main" val="4255081981"/>
                    </a:ext>
                  </a:extLst>
                </a:gridCol>
                <a:gridCol w="843181">
                  <a:extLst>
                    <a:ext uri="{9D8B030D-6E8A-4147-A177-3AD203B41FA5}">
                      <a16:colId xmlns:a16="http://schemas.microsoft.com/office/drawing/2014/main" val="70973292"/>
                    </a:ext>
                  </a:extLst>
                </a:gridCol>
                <a:gridCol w="1388450">
                  <a:extLst>
                    <a:ext uri="{9D8B030D-6E8A-4147-A177-3AD203B41FA5}">
                      <a16:colId xmlns:a16="http://schemas.microsoft.com/office/drawing/2014/main" val="3708394741"/>
                    </a:ext>
                  </a:extLst>
                </a:gridCol>
                <a:gridCol w="1005855">
                  <a:extLst>
                    <a:ext uri="{9D8B030D-6E8A-4147-A177-3AD203B41FA5}">
                      <a16:colId xmlns:a16="http://schemas.microsoft.com/office/drawing/2014/main" val="2856915600"/>
                    </a:ext>
                  </a:extLst>
                </a:gridCol>
                <a:gridCol w="918063">
                  <a:extLst>
                    <a:ext uri="{9D8B030D-6E8A-4147-A177-3AD203B41FA5}">
                      <a16:colId xmlns:a16="http://schemas.microsoft.com/office/drawing/2014/main" val="4217622657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984108722"/>
                    </a:ext>
                  </a:extLst>
                </a:gridCol>
              </a:tblGrid>
              <a:tr h="19953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Предметные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Учебные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предметы/Классы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4">
                  <a:txBody>
                    <a:bodyPr/>
                    <a:lstStyle/>
                    <a:p>
                      <a:pPr indent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Количество часов в неделю/ в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extLst>
                  <a:ext uri="{0D108BD9-81ED-4DB2-BD59-A6C34878D82A}">
                    <a16:rowId xmlns:a16="http://schemas.microsoft.com/office/drawing/2014/main" val="228478286"/>
                  </a:ext>
                </a:extLst>
              </a:tr>
              <a:tr h="19953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02451"/>
                  </a:ext>
                </a:extLst>
              </a:tr>
              <a:tr h="199534">
                <a:tc gridSpan="8">
                  <a:txBody>
                    <a:bodyPr/>
                    <a:lstStyle/>
                    <a:p>
                      <a:pPr indent="2921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76751"/>
                  </a:ext>
                </a:extLst>
              </a:tr>
              <a:tr h="199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19/642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3372615156"/>
                  </a:ext>
                </a:extLst>
              </a:tr>
              <a:tr h="19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Литературное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2/66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11/372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2775243776"/>
                  </a:ext>
                </a:extLst>
              </a:tr>
              <a:tr h="598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Родной язык и литературное чтение на родном языке*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Родной язык и литературное чтение на родном языке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3/99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12/405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3969764923"/>
                  </a:ext>
                </a:extLst>
              </a:tr>
              <a:tr h="199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2696550417"/>
                  </a:ext>
                </a:extLst>
              </a:tr>
              <a:tr h="39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16/2172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502619592"/>
                  </a:ext>
                </a:extLst>
              </a:tr>
              <a:tr h="39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Обществознание и естествознание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8/270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508688224"/>
                  </a:ext>
                </a:extLst>
              </a:tr>
              <a:tr h="598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Основы религиозной культуры и светской этики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Основы религиозной культуры и светской этики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2323093552"/>
                  </a:ext>
                </a:extLst>
              </a:tr>
              <a:tr h="1995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1330649907"/>
                  </a:ext>
                </a:extLst>
              </a:tr>
              <a:tr h="399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3179966453"/>
                  </a:ext>
                </a:extLst>
              </a:tr>
              <a:tr h="199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4/135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313253095"/>
                  </a:ext>
                </a:extLst>
              </a:tr>
              <a:tr h="199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3/99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12/303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263815752"/>
                  </a:ext>
                </a:extLst>
              </a:tr>
              <a:tr h="199534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21/693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25/850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25/850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97/3277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1352104585"/>
                  </a:ext>
                </a:extLst>
              </a:tr>
              <a:tr h="39906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Часть, формируемая участниками образовательных отношений: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1536997278"/>
                  </a:ext>
                </a:extLst>
              </a:tr>
              <a:tr h="39906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Родной язык и литература. Тувинский язык и культура тувинского народа.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3634999762"/>
                  </a:ext>
                </a:extLst>
              </a:tr>
              <a:tr h="40134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21/693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effectLst/>
                        </a:rPr>
                        <a:t>26/884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99/3345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70" marR="35670" marT="0" marB="0" anchor="ctr"/>
                </a:tc>
                <a:extLst>
                  <a:ext uri="{0D108BD9-81ED-4DB2-BD59-A6C34878D82A}">
                    <a16:rowId xmlns:a16="http://schemas.microsoft.com/office/drawing/2014/main" val="13431106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7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9457" r="24542" b="23294"/>
          <a:stretch/>
        </p:blipFill>
        <p:spPr>
          <a:xfrm>
            <a:off x="827585" y="378543"/>
            <a:ext cx="7108175" cy="3758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310" t="40755" r="24542" b="25349"/>
          <a:stretch/>
        </p:blipFill>
        <p:spPr>
          <a:xfrm>
            <a:off x="827585" y="4106679"/>
            <a:ext cx="7108175" cy="26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2.7.3. Примерный недельный учебный план для классов с родным (тувинским) языком обучения (вариант 4</a:t>
            </a:r>
            <a:r>
              <a:rPr lang="ru-RU" sz="2000" b="1" dirty="0" smtClean="0"/>
              <a:t>).</a:t>
            </a:r>
            <a:br>
              <a:rPr lang="ru-RU" sz="2000" b="1" dirty="0" smtClean="0"/>
            </a:br>
            <a:r>
              <a:rPr lang="ru-RU" sz="2000" i="1" dirty="0" smtClean="0"/>
              <a:t>- </a:t>
            </a:r>
            <a:r>
              <a:rPr lang="ru-RU" sz="2000" i="1" dirty="0"/>
              <a:t>вариант 4 реализуется при наличии необходимых условий (при наличии учебников, входящих в федеральный перечень)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771511"/>
              </p:ext>
            </p:extLst>
          </p:nvPr>
        </p:nvGraphicFramePr>
        <p:xfrm>
          <a:off x="211460" y="862286"/>
          <a:ext cx="8932539" cy="5821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199669">
                  <a:extLst>
                    <a:ext uri="{9D8B030D-6E8A-4147-A177-3AD203B41FA5}">
                      <a16:colId xmlns:a16="http://schemas.microsoft.com/office/drawing/2014/main" val="2386220970"/>
                    </a:ext>
                  </a:extLst>
                </a:gridCol>
                <a:gridCol w="2303232">
                  <a:extLst>
                    <a:ext uri="{9D8B030D-6E8A-4147-A177-3AD203B41FA5}">
                      <a16:colId xmlns:a16="http://schemas.microsoft.com/office/drawing/2014/main" val="573718482"/>
                    </a:ext>
                  </a:extLst>
                </a:gridCol>
                <a:gridCol w="831682">
                  <a:extLst>
                    <a:ext uri="{9D8B030D-6E8A-4147-A177-3AD203B41FA5}">
                      <a16:colId xmlns:a16="http://schemas.microsoft.com/office/drawing/2014/main" val="2224678935"/>
                    </a:ext>
                  </a:extLst>
                </a:gridCol>
                <a:gridCol w="907289">
                  <a:extLst>
                    <a:ext uri="{9D8B030D-6E8A-4147-A177-3AD203B41FA5}">
                      <a16:colId xmlns:a16="http://schemas.microsoft.com/office/drawing/2014/main" val="4112710131"/>
                    </a:ext>
                  </a:extLst>
                </a:gridCol>
                <a:gridCol w="803632">
                  <a:extLst>
                    <a:ext uri="{9D8B030D-6E8A-4147-A177-3AD203B41FA5}">
                      <a16:colId xmlns:a16="http://schemas.microsoft.com/office/drawing/2014/main" val="3619765779"/>
                    </a:ext>
                  </a:extLst>
                </a:gridCol>
                <a:gridCol w="986635">
                  <a:extLst>
                    <a:ext uri="{9D8B030D-6E8A-4147-A177-3AD203B41FA5}">
                      <a16:colId xmlns:a16="http://schemas.microsoft.com/office/drawing/2014/main" val="3572730021"/>
                    </a:ext>
                  </a:extLst>
                </a:gridCol>
                <a:gridCol w="900400">
                  <a:extLst>
                    <a:ext uri="{9D8B030D-6E8A-4147-A177-3AD203B41FA5}">
                      <a16:colId xmlns:a16="http://schemas.microsoft.com/office/drawing/2014/main" val="3944471928"/>
                    </a:ext>
                  </a:extLst>
                </a:gridCol>
              </a:tblGrid>
              <a:tr h="2203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Предметные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Учебные предметы/ классы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 в неделю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097774930"/>
                  </a:ext>
                </a:extLst>
              </a:tr>
              <a:tr h="22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57244"/>
                  </a:ext>
                </a:extLst>
              </a:tr>
              <a:tr h="2203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Обязательная часть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31679"/>
                  </a:ext>
                </a:extLst>
              </a:tr>
              <a:tr h="44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Литературное чтение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4/132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6/204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5/170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6/204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21/714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853061073"/>
                  </a:ext>
                </a:extLst>
              </a:tr>
              <a:tr h="66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Родной язык и литературное чтение на родном языке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Родной язык и литературное чтение на родном языке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5/165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5/170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6/204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5/170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21/714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710879756"/>
                  </a:ext>
                </a:extLst>
              </a:tr>
              <a:tr h="22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6/204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479333759"/>
                  </a:ext>
                </a:extLst>
              </a:tr>
              <a:tr h="44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16/544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922381095"/>
                  </a:ext>
                </a:extLst>
              </a:tr>
              <a:tr h="44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 и естествознание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Окружающий мир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8/272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759760900"/>
                  </a:ext>
                </a:extLst>
              </a:tr>
              <a:tr h="46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Основы религиозных культур и светской этики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Основы религиозных культур и светской этики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819745830"/>
                  </a:ext>
                </a:extLst>
              </a:tr>
              <a:tr h="2203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Искусство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Музыка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89517987"/>
                  </a:ext>
                </a:extLst>
              </a:tr>
              <a:tr h="394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Изобразительное искусство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942804362"/>
                  </a:ext>
                </a:extLst>
              </a:tr>
              <a:tr h="22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4/135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2028489189"/>
                  </a:ext>
                </a:extLst>
              </a:tr>
              <a:tr h="22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Физическая культура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3/99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3/102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3/102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3/102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12/405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436504626"/>
                  </a:ext>
                </a:extLst>
              </a:tr>
              <a:tr h="22034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21/693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25/850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25/850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26/884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97/3277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218148211"/>
                  </a:ext>
                </a:extLst>
              </a:tr>
              <a:tr h="4406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Часть, формируемая участниками образовательного процесса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2830672959"/>
                  </a:ext>
                </a:extLst>
              </a:tr>
              <a:tr h="2203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язык/математика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1/34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2/68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4152172115"/>
                  </a:ext>
                </a:extLst>
              </a:tr>
              <a:tr h="2203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Максимально допустимая недельная нагрузка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21/693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26/884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26/884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26/884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99/3345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9796212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4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ООО.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349724"/>
              </p:ext>
            </p:extLst>
          </p:nvPr>
        </p:nvGraphicFramePr>
        <p:xfrm>
          <a:off x="4759162" y="550926"/>
          <a:ext cx="4355976" cy="63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ФГОС 2021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5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1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учебных предметов, курсов, модулей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коррекционной работы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0508"/>
                  </a:ext>
                </a:extLst>
              </a:tr>
              <a:tr h="15213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749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9132" y="550926"/>
          <a:ext cx="4600030" cy="623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30">
                  <a:extLst>
                    <a:ext uri="{9D8B030D-6E8A-4147-A177-3AD203B41FA5}">
                      <a16:colId xmlns:a16="http://schemas.microsoft.com/office/drawing/2014/main" val="3464370102"/>
                    </a:ext>
                  </a:extLst>
                </a:gridCol>
              </a:tblGrid>
              <a:tr h="38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87144902"/>
                  </a:ext>
                </a:extLst>
              </a:tr>
              <a:tr h="1070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15196"/>
                  </a:ext>
                </a:extLst>
              </a:tr>
              <a:tr h="12897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6213"/>
                  </a:ext>
                </a:extLst>
              </a:tr>
              <a:tr h="2009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Программа формирования УУД;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Программы учебных предметов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курсов ВД;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Программа духовно-нравственного развития, воспитания обучающихся;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формирования экологической культуры и ЗОЖ;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Программа коррекционной работы.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34979"/>
                  </a:ext>
                </a:extLst>
              </a:tr>
              <a:tr h="1405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97" y="-169423"/>
            <a:ext cx="8229600" cy="69043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ООО.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61314"/>
              </p:ext>
            </p:extLst>
          </p:nvPr>
        </p:nvGraphicFramePr>
        <p:xfrm>
          <a:off x="4211961" y="390907"/>
          <a:ext cx="4932040" cy="685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2021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3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ООО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менее 5058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5549 часов</a:t>
                      </a:r>
                    </a:p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1750 ч.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2 часа в неделю в УП (3-й час можно реализовать  за счет внеурочной деятельности и вариативной части)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РФ 2 часа в неделю (5-8 </a:t>
                      </a: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 в 9 классе 1 час в неделю (при 6-дневке 2 часа в неделю) (дополнительно можно реализовать за счет вариативной части)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Самостоятельный учебный курс «Вероятность и статистика» 1 час в неделю в 7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 классах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55919"/>
                  </a:ext>
                </a:extLst>
              </a:tr>
              <a:tr h="61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«Технология» - добавлен 1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в неделю в</a:t>
                      </a: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классе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14453"/>
                  </a:ext>
                </a:extLst>
              </a:tr>
              <a:tr h="608373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недельная нагрузка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35005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рабочие программы по учебным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93158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предусмотрена, в том числе для классов с изучением родного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4639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16367"/>
              </p:ext>
            </p:extLst>
          </p:nvPr>
        </p:nvGraphicFramePr>
        <p:xfrm>
          <a:off x="12149" y="404664"/>
          <a:ext cx="4199811" cy="687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11">
                  <a:extLst>
                    <a:ext uri="{9D8B030D-6E8A-4147-A177-3AD203B41FA5}">
                      <a16:colId xmlns:a16="http://schemas.microsoft.com/office/drawing/2014/main" val="65959184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95485324"/>
                  </a:ext>
                </a:extLst>
              </a:tr>
              <a:tr h="84513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ООО не менее 5267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6020 часов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1750 ч.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02320"/>
                  </a:ext>
                </a:extLst>
              </a:tr>
              <a:tr h="80482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03224"/>
                  </a:ext>
                </a:extLst>
              </a:tr>
              <a:tr h="135231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родном языке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90738"/>
                  </a:ext>
                </a:extLst>
              </a:tr>
              <a:tr h="720164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811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«Технология» с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по 8 классы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3753"/>
                  </a:ext>
                </a:extLst>
              </a:tr>
              <a:tr h="59307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79607"/>
                  </a:ext>
                </a:extLst>
              </a:tr>
              <a:tr h="614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92364"/>
                  </a:ext>
                </a:extLst>
              </a:tr>
              <a:tr h="884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 только для классов без изучение родного языка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0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84"/>
            <a:ext cx="8229600" cy="5078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08557"/>
              </p:ext>
            </p:extLst>
          </p:nvPr>
        </p:nvGraphicFramePr>
        <p:xfrm>
          <a:off x="1259632" y="985477"/>
          <a:ext cx="9001000" cy="604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107" y="47758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аудиторной работы обучающихся не может составлять менее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5058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5549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 за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 обучения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8395" y="146929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8395" y="2329384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8395" y="3195088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8395" y="406079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8395" y="4974075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8395" y="5867082"/>
            <a:ext cx="1444496" cy="7702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lang="ru-RU" b="1" dirty="0">
                <a:solidFill>
                  <a:prstClr val="white"/>
                </a:solidFill>
                <a:latin typeface="Calibri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9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71" t="26706" r="24734" b="20908"/>
          <a:stretch/>
        </p:blipFill>
        <p:spPr>
          <a:xfrm>
            <a:off x="692335" y="260648"/>
            <a:ext cx="756084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667314" y="3515753"/>
            <a:ext cx="7610882" cy="3336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02" y="116632"/>
            <a:ext cx="78867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ИСРО РАО/2022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10" t="29235" r="22065" b="12414"/>
          <a:stretch/>
        </p:blipFill>
        <p:spPr>
          <a:xfrm>
            <a:off x="107504" y="1196752"/>
            <a:ext cx="903649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0212"/>
          <a:stretch/>
        </p:blipFill>
        <p:spPr>
          <a:xfrm>
            <a:off x="827584" y="268786"/>
            <a:ext cx="7318398" cy="3391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27584" y="3614227"/>
            <a:ext cx="7318398" cy="31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10" t="27403" r="24542" b="20213"/>
          <a:stretch/>
        </p:blipFill>
        <p:spPr>
          <a:xfrm>
            <a:off x="899593" y="406808"/>
            <a:ext cx="7509997" cy="3105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99592" y="3421515"/>
            <a:ext cx="7509997" cy="32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3.11.1. Примерный недельный учебный план основного общего образования для классов, в которых обучение ведется на русском языке с учетом максимального числа часов (вариант 2)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40964"/>
              </p:ext>
            </p:extLst>
          </p:nvPr>
        </p:nvGraphicFramePr>
        <p:xfrm>
          <a:off x="251525" y="908720"/>
          <a:ext cx="8784971" cy="121967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16343">
                  <a:extLst>
                    <a:ext uri="{9D8B030D-6E8A-4147-A177-3AD203B41FA5}">
                      <a16:colId xmlns:a16="http://schemas.microsoft.com/office/drawing/2014/main" val="1363325183"/>
                    </a:ext>
                  </a:extLst>
                </a:gridCol>
                <a:gridCol w="299876">
                  <a:extLst>
                    <a:ext uri="{9D8B030D-6E8A-4147-A177-3AD203B41FA5}">
                      <a16:colId xmlns:a16="http://schemas.microsoft.com/office/drawing/2014/main" val="2623651203"/>
                    </a:ext>
                  </a:extLst>
                </a:gridCol>
                <a:gridCol w="1908857">
                  <a:extLst>
                    <a:ext uri="{9D8B030D-6E8A-4147-A177-3AD203B41FA5}">
                      <a16:colId xmlns:a16="http://schemas.microsoft.com/office/drawing/2014/main" val="8900595"/>
                    </a:ext>
                  </a:extLst>
                </a:gridCol>
                <a:gridCol w="251383">
                  <a:extLst>
                    <a:ext uri="{9D8B030D-6E8A-4147-A177-3AD203B41FA5}">
                      <a16:colId xmlns:a16="http://schemas.microsoft.com/office/drawing/2014/main" val="2460585154"/>
                    </a:ext>
                  </a:extLst>
                </a:gridCol>
                <a:gridCol w="441178">
                  <a:extLst>
                    <a:ext uri="{9D8B030D-6E8A-4147-A177-3AD203B41FA5}">
                      <a16:colId xmlns:a16="http://schemas.microsoft.com/office/drawing/2014/main" val="2055030738"/>
                    </a:ext>
                  </a:extLst>
                </a:gridCol>
                <a:gridCol w="278902">
                  <a:extLst>
                    <a:ext uri="{9D8B030D-6E8A-4147-A177-3AD203B41FA5}">
                      <a16:colId xmlns:a16="http://schemas.microsoft.com/office/drawing/2014/main" val="1579463123"/>
                    </a:ext>
                  </a:extLst>
                </a:gridCol>
                <a:gridCol w="366652">
                  <a:extLst>
                    <a:ext uri="{9D8B030D-6E8A-4147-A177-3AD203B41FA5}">
                      <a16:colId xmlns:a16="http://schemas.microsoft.com/office/drawing/2014/main" val="2552359710"/>
                    </a:ext>
                  </a:extLst>
                </a:gridCol>
                <a:gridCol w="281420">
                  <a:extLst>
                    <a:ext uri="{9D8B030D-6E8A-4147-A177-3AD203B41FA5}">
                      <a16:colId xmlns:a16="http://schemas.microsoft.com/office/drawing/2014/main" val="2175292812"/>
                    </a:ext>
                  </a:extLst>
                </a:gridCol>
                <a:gridCol w="411141">
                  <a:extLst>
                    <a:ext uri="{9D8B030D-6E8A-4147-A177-3AD203B41FA5}">
                      <a16:colId xmlns:a16="http://schemas.microsoft.com/office/drawing/2014/main" val="2704708551"/>
                    </a:ext>
                  </a:extLst>
                </a:gridCol>
                <a:gridCol w="308939">
                  <a:extLst>
                    <a:ext uri="{9D8B030D-6E8A-4147-A177-3AD203B41FA5}">
                      <a16:colId xmlns:a16="http://schemas.microsoft.com/office/drawing/2014/main" val="31167063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07534659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88167997"/>
                    </a:ext>
                  </a:extLst>
                </a:gridCol>
                <a:gridCol w="619350">
                  <a:extLst>
                    <a:ext uri="{9D8B030D-6E8A-4147-A177-3AD203B41FA5}">
                      <a16:colId xmlns:a16="http://schemas.microsoft.com/office/drawing/2014/main" val="3246841296"/>
                    </a:ext>
                  </a:extLst>
                </a:gridCol>
                <a:gridCol w="1011266">
                  <a:extLst>
                    <a:ext uri="{9D8B030D-6E8A-4147-A177-3AD203B41FA5}">
                      <a16:colId xmlns:a16="http://schemas.microsoft.com/office/drawing/2014/main" val="1726442219"/>
                    </a:ext>
                  </a:extLst>
                </a:gridCol>
                <a:gridCol w="241592">
                  <a:extLst>
                    <a:ext uri="{9D8B030D-6E8A-4147-A177-3AD203B41FA5}">
                      <a16:colId xmlns:a16="http://schemas.microsoft.com/office/drawing/2014/main" val="3839516848"/>
                    </a:ext>
                  </a:extLst>
                </a:gridCol>
              </a:tblGrid>
              <a:tr h="22470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Предметные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Учебные предметы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 в неделю/год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040944"/>
                  </a:ext>
                </a:extLst>
              </a:tr>
              <a:tr h="238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VII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VIII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IX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2826501"/>
                  </a:ext>
                </a:extLst>
              </a:tr>
              <a:tr h="224709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45090"/>
                  </a:ext>
                </a:extLst>
              </a:tr>
              <a:tr h="224709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5/170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6/204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21/714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696783"/>
                  </a:ext>
                </a:extLst>
              </a:tr>
              <a:tr h="238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3/102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13/442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410616"/>
                  </a:ext>
                </a:extLst>
              </a:tr>
              <a:tr h="224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5490734"/>
                  </a:ext>
                </a:extLst>
              </a:tr>
              <a:tr h="224709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10/340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177611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9/306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6991598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315283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9357478"/>
                  </a:ext>
                </a:extLst>
              </a:tr>
              <a:tr h="463442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России. Всеобщая 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11/374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5325805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1410427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2/68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8/272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161809"/>
                  </a:ext>
                </a:extLst>
              </a:tr>
              <a:tr h="224709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181374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3815450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2138370"/>
                  </a:ext>
                </a:extLst>
              </a:tr>
              <a:tr h="224709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982506"/>
                  </a:ext>
                </a:extLst>
              </a:tr>
              <a:tr h="22470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3342441"/>
                  </a:ext>
                </a:extLst>
              </a:tr>
              <a:tr h="224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605086"/>
                  </a:ext>
                </a:extLst>
              </a:tr>
              <a:tr h="224709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ОБЖ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115267"/>
                  </a:ext>
                </a:extLst>
              </a:tr>
              <a:tr h="4774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0339430"/>
                  </a:ext>
                </a:extLst>
              </a:tr>
              <a:tr h="4634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27/918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29/986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30/1020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150/5100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3449298"/>
                  </a:ext>
                </a:extLst>
              </a:tr>
              <a:tr h="224709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63482"/>
                  </a:ext>
                </a:extLst>
              </a:tr>
              <a:tr h="46344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Секреты русской орфографии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02210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Русская речь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0531366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Комплексный анализ текста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1867939"/>
                  </a:ext>
                </a:extLst>
              </a:tr>
              <a:tr h="2247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8627581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113313"/>
                  </a:ext>
                </a:extLst>
              </a:tr>
              <a:tr h="463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Актуальные вопросы обществознания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952285"/>
                  </a:ext>
                </a:extLst>
              </a:tr>
              <a:tr h="46344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Избранные вопросы математики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000601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Занимательная 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3702322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Занимательные числа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272891"/>
                  </a:ext>
                </a:extLst>
              </a:tr>
              <a:tr h="224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Программирование*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852806"/>
                  </a:ext>
                </a:extLst>
              </a:tr>
              <a:tr h="940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духовно-нравственной культуры народов России**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ОДНКНР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0665188"/>
                  </a:ext>
                </a:extLst>
              </a:tr>
              <a:tr h="46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Решение задач по физике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4221499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8612133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Центры духовной культуры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7370342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6376940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Вокруг света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6907628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Твой профессиональный выбор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554967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22/748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9523546"/>
                  </a:ext>
                </a:extLst>
              </a:tr>
              <a:tr h="22470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33/1122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35/1190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172/5848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29" marR="13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013877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4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0212"/>
          <a:stretch/>
        </p:blipFill>
        <p:spPr>
          <a:xfrm>
            <a:off x="899592" y="335005"/>
            <a:ext cx="7488832" cy="3120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803" r="24542" b="13021"/>
          <a:stretch/>
        </p:blipFill>
        <p:spPr>
          <a:xfrm>
            <a:off x="899592" y="3434865"/>
            <a:ext cx="7488832" cy="32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2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310" t="31511" r="24542" b="13022"/>
          <a:stretch/>
        </p:blipFill>
        <p:spPr>
          <a:xfrm>
            <a:off x="1115616" y="3252434"/>
            <a:ext cx="6840760" cy="358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7310" t="26375" r="24542" b="20212"/>
          <a:stretch/>
        </p:blipFill>
        <p:spPr>
          <a:xfrm>
            <a:off x="1115616" y="281619"/>
            <a:ext cx="6840760" cy="29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3.11.2. Примерный недельный учебный план основного общего образования для классов, в которых обучение ведется на русском языке, а также с учетом изучения второго иностранного языка (вариант 3)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47502"/>
              </p:ext>
            </p:extLst>
          </p:nvPr>
        </p:nvGraphicFramePr>
        <p:xfrm>
          <a:off x="434806" y="1080698"/>
          <a:ext cx="8363272" cy="105513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8854">
                  <a:extLst>
                    <a:ext uri="{9D8B030D-6E8A-4147-A177-3AD203B41FA5}">
                      <a16:colId xmlns:a16="http://schemas.microsoft.com/office/drawing/2014/main" val="448084672"/>
                    </a:ext>
                  </a:extLst>
                </a:gridCol>
                <a:gridCol w="691058">
                  <a:extLst>
                    <a:ext uri="{9D8B030D-6E8A-4147-A177-3AD203B41FA5}">
                      <a16:colId xmlns:a16="http://schemas.microsoft.com/office/drawing/2014/main" val="31722487"/>
                    </a:ext>
                  </a:extLst>
                </a:gridCol>
                <a:gridCol w="1538854">
                  <a:extLst>
                    <a:ext uri="{9D8B030D-6E8A-4147-A177-3AD203B41FA5}">
                      <a16:colId xmlns:a16="http://schemas.microsoft.com/office/drawing/2014/main" val="958042618"/>
                    </a:ext>
                  </a:extLst>
                </a:gridCol>
                <a:gridCol w="734247">
                  <a:extLst>
                    <a:ext uri="{9D8B030D-6E8A-4147-A177-3AD203B41FA5}">
                      <a16:colId xmlns:a16="http://schemas.microsoft.com/office/drawing/2014/main" val="508878825"/>
                    </a:ext>
                  </a:extLst>
                </a:gridCol>
                <a:gridCol w="734247">
                  <a:extLst>
                    <a:ext uri="{9D8B030D-6E8A-4147-A177-3AD203B41FA5}">
                      <a16:colId xmlns:a16="http://schemas.microsoft.com/office/drawing/2014/main" val="2365692752"/>
                    </a:ext>
                  </a:extLst>
                </a:gridCol>
                <a:gridCol w="691753">
                  <a:extLst>
                    <a:ext uri="{9D8B030D-6E8A-4147-A177-3AD203B41FA5}">
                      <a16:colId xmlns:a16="http://schemas.microsoft.com/office/drawing/2014/main" val="2354601809"/>
                    </a:ext>
                  </a:extLst>
                </a:gridCol>
                <a:gridCol w="691058">
                  <a:extLst>
                    <a:ext uri="{9D8B030D-6E8A-4147-A177-3AD203B41FA5}">
                      <a16:colId xmlns:a16="http://schemas.microsoft.com/office/drawing/2014/main" val="3123328354"/>
                    </a:ext>
                  </a:extLst>
                </a:gridCol>
                <a:gridCol w="792763">
                  <a:extLst>
                    <a:ext uri="{9D8B030D-6E8A-4147-A177-3AD203B41FA5}">
                      <a16:colId xmlns:a16="http://schemas.microsoft.com/office/drawing/2014/main" val="1278459184"/>
                    </a:ext>
                  </a:extLst>
                </a:gridCol>
                <a:gridCol w="792763">
                  <a:extLst>
                    <a:ext uri="{9D8B030D-6E8A-4147-A177-3AD203B41FA5}">
                      <a16:colId xmlns:a16="http://schemas.microsoft.com/office/drawing/2014/main" val="2026334536"/>
                    </a:ext>
                  </a:extLst>
                </a:gridCol>
                <a:gridCol w="157675">
                  <a:extLst>
                    <a:ext uri="{9D8B030D-6E8A-4147-A177-3AD203B41FA5}">
                      <a16:colId xmlns:a16="http://schemas.microsoft.com/office/drawing/2014/main" val="3768755889"/>
                    </a:ext>
                  </a:extLst>
                </a:gridCol>
              </a:tblGrid>
              <a:tr h="93592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Предметные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предметы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 в неделю/год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69465"/>
                  </a:ext>
                </a:extLst>
              </a:tr>
              <a:tr h="18970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VIII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IX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2119342"/>
                  </a:ext>
                </a:extLst>
              </a:tr>
              <a:tr h="9359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48064"/>
                  </a:ext>
                </a:extLst>
              </a:tr>
              <a:tr h="10010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21/714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745332"/>
                  </a:ext>
                </a:extLst>
              </a:tr>
              <a:tr h="1137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13/442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266208"/>
                  </a:ext>
                </a:extLst>
              </a:tr>
              <a:tr h="185990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951549"/>
                  </a:ext>
                </a:extLst>
              </a:tr>
              <a:tr h="2817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Второй 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10/340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694139"/>
                  </a:ext>
                </a:extLst>
              </a:tr>
              <a:tr h="93592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10/340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449938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9/306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7164438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54794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523820"/>
                  </a:ext>
                </a:extLst>
              </a:tr>
              <a:tr h="93592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11/374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5977909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3099401"/>
                  </a:ext>
                </a:extLst>
              </a:tr>
              <a:tr h="964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8/272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217656"/>
                  </a:ext>
                </a:extLst>
              </a:tr>
              <a:tr h="93592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4820268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9548161"/>
                  </a:ext>
                </a:extLst>
              </a:tr>
              <a:tr h="935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349183"/>
                  </a:ext>
                </a:extLst>
              </a:tr>
              <a:tr h="93592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233944"/>
                  </a:ext>
                </a:extLst>
              </a:tr>
              <a:tr h="1859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2246881"/>
                  </a:ext>
                </a:extLst>
              </a:tr>
              <a:tr h="935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3862687"/>
                  </a:ext>
                </a:extLst>
              </a:tr>
              <a:tr h="12528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ОБЖ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5045312"/>
                  </a:ext>
                </a:extLst>
              </a:tr>
              <a:tr h="1859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3554324"/>
                  </a:ext>
                </a:extLst>
              </a:tr>
              <a:tr h="1859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29/986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30/1054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34/1156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34/1156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160/5440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516077"/>
                  </a:ext>
                </a:extLst>
              </a:tr>
              <a:tr h="9359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616356"/>
                  </a:ext>
                </a:extLst>
              </a:tr>
              <a:tr h="1859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Комплексный анализ текста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574411"/>
                  </a:ext>
                </a:extLst>
              </a:tr>
              <a:tr h="185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Секреты русской орфографии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0637633"/>
                  </a:ext>
                </a:extLst>
              </a:tr>
              <a:tr h="1859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Занимательная 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2028039"/>
                  </a:ext>
                </a:extLst>
              </a:tr>
              <a:tr h="93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Занимательные числа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0647814"/>
                  </a:ext>
                </a:extLst>
              </a:tr>
              <a:tr h="93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Программирование*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495"/>
                  </a:ext>
                </a:extLst>
              </a:tr>
              <a:tr h="47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духовно-нравственной культуры народов России**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ОДНКНР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3866978"/>
                  </a:ext>
                </a:extLst>
              </a:tr>
              <a:tr h="935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7167009"/>
                  </a:ext>
                </a:extLst>
              </a:tr>
              <a:tr h="18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518229"/>
                  </a:ext>
                </a:extLst>
              </a:tr>
              <a:tr h="28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Решение задач по физике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7876073"/>
                  </a:ext>
                </a:extLst>
              </a:tr>
              <a:tr h="9359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Твой профессиональный выбор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3264638"/>
                  </a:ext>
                </a:extLst>
              </a:tr>
              <a:tr h="9359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1128984"/>
                  </a:ext>
                </a:extLst>
              </a:tr>
              <a:tr h="9359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13/442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6131366"/>
                  </a:ext>
                </a:extLst>
              </a:tr>
              <a:tr h="1859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33/1122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35/1190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172/5882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65" marR="2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047817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9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ООО (вариант 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310" t="26375" r="24542" b="21239"/>
          <a:stretch/>
        </p:blipFill>
        <p:spPr>
          <a:xfrm>
            <a:off x="827584" y="273344"/>
            <a:ext cx="7084495" cy="3199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7310" t="31511" r="24542" b="13022"/>
          <a:stretch/>
        </p:blipFill>
        <p:spPr>
          <a:xfrm>
            <a:off x="827583" y="3473136"/>
            <a:ext cx="7084495" cy="33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11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3.11.3. Примерный недельный учебный план основного общего образования для классов, в которых обучение ведется на русском языке, но наряду с ним изучается один из языков народов Российской Федерации (вариант 4)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81744"/>
              </p:ext>
            </p:extLst>
          </p:nvPr>
        </p:nvGraphicFramePr>
        <p:xfrm>
          <a:off x="74112" y="980728"/>
          <a:ext cx="9036495" cy="96707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5713">
                  <a:extLst>
                    <a:ext uri="{9D8B030D-6E8A-4147-A177-3AD203B41FA5}">
                      <a16:colId xmlns:a16="http://schemas.microsoft.com/office/drawing/2014/main" val="486773781"/>
                    </a:ext>
                  </a:extLst>
                </a:gridCol>
                <a:gridCol w="870924">
                  <a:extLst>
                    <a:ext uri="{9D8B030D-6E8A-4147-A177-3AD203B41FA5}">
                      <a16:colId xmlns:a16="http://schemas.microsoft.com/office/drawing/2014/main" val="830959491"/>
                    </a:ext>
                  </a:extLst>
                </a:gridCol>
                <a:gridCol w="1387367">
                  <a:extLst>
                    <a:ext uri="{9D8B030D-6E8A-4147-A177-3AD203B41FA5}">
                      <a16:colId xmlns:a16="http://schemas.microsoft.com/office/drawing/2014/main" val="879388919"/>
                    </a:ext>
                  </a:extLst>
                </a:gridCol>
                <a:gridCol w="870924">
                  <a:extLst>
                    <a:ext uri="{9D8B030D-6E8A-4147-A177-3AD203B41FA5}">
                      <a16:colId xmlns:a16="http://schemas.microsoft.com/office/drawing/2014/main" val="896902081"/>
                    </a:ext>
                  </a:extLst>
                </a:gridCol>
                <a:gridCol w="758620">
                  <a:extLst>
                    <a:ext uri="{9D8B030D-6E8A-4147-A177-3AD203B41FA5}">
                      <a16:colId xmlns:a16="http://schemas.microsoft.com/office/drawing/2014/main" val="2567886244"/>
                    </a:ext>
                  </a:extLst>
                </a:gridCol>
                <a:gridCol w="758620">
                  <a:extLst>
                    <a:ext uri="{9D8B030D-6E8A-4147-A177-3AD203B41FA5}">
                      <a16:colId xmlns:a16="http://schemas.microsoft.com/office/drawing/2014/main" val="2557675990"/>
                    </a:ext>
                  </a:extLst>
                </a:gridCol>
                <a:gridCol w="757856">
                  <a:extLst>
                    <a:ext uri="{9D8B030D-6E8A-4147-A177-3AD203B41FA5}">
                      <a16:colId xmlns:a16="http://schemas.microsoft.com/office/drawing/2014/main" val="2768581661"/>
                    </a:ext>
                  </a:extLst>
                </a:gridCol>
                <a:gridCol w="974824">
                  <a:extLst>
                    <a:ext uri="{9D8B030D-6E8A-4147-A177-3AD203B41FA5}">
                      <a16:colId xmlns:a16="http://schemas.microsoft.com/office/drawing/2014/main" val="2366859682"/>
                    </a:ext>
                  </a:extLst>
                </a:gridCol>
                <a:gridCol w="974824">
                  <a:extLst>
                    <a:ext uri="{9D8B030D-6E8A-4147-A177-3AD203B41FA5}">
                      <a16:colId xmlns:a16="http://schemas.microsoft.com/office/drawing/2014/main" val="4232112543"/>
                    </a:ext>
                  </a:extLst>
                </a:gridCol>
                <a:gridCol w="166823">
                  <a:extLst>
                    <a:ext uri="{9D8B030D-6E8A-4147-A177-3AD203B41FA5}">
                      <a16:colId xmlns:a16="http://schemas.microsoft.com/office/drawing/2014/main" val="1769649213"/>
                    </a:ext>
                  </a:extLst>
                </a:gridCol>
              </a:tblGrid>
              <a:tr h="16497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Предметные области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предметы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Классы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 в неделю/год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7087606"/>
                  </a:ext>
                </a:extLst>
              </a:tr>
              <a:tr h="2621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VIII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IX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73847"/>
                  </a:ext>
                </a:extLst>
              </a:tr>
              <a:tr h="11080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Обязательная часть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00473"/>
                  </a:ext>
                </a:extLst>
              </a:tr>
              <a:tr h="1067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21/714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011472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13/442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729430"/>
                  </a:ext>
                </a:extLst>
              </a:tr>
              <a:tr h="2135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Родной язык и родная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Родной язык и литература*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754217"/>
                  </a:ext>
                </a:extLst>
              </a:tr>
              <a:tr h="2135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Иностранные языки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339129"/>
                  </a:ext>
                </a:extLst>
              </a:tr>
              <a:tr h="106791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и 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10/340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9448604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Алгебра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9/306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0164868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Геометрия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6/204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1941120"/>
                  </a:ext>
                </a:extLst>
              </a:tr>
              <a:tr h="2135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Информатика**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1222115"/>
                  </a:ext>
                </a:extLst>
              </a:tr>
              <a:tr h="106791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10/340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7725914"/>
                  </a:ext>
                </a:extLst>
              </a:tr>
              <a:tr h="2135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5972912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8/272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690194"/>
                  </a:ext>
                </a:extLst>
              </a:tr>
              <a:tr h="106791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2638269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225113"/>
                  </a:ext>
                </a:extLst>
              </a:tr>
              <a:tr h="106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385093"/>
                  </a:ext>
                </a:extLst>
              </a:tr>
              <a:tr h="1067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/102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459395"/>
                  </a:ext>
                </a:extLst>
              </a:tr>
              <a:tr h="2135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4/136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2068530"/>
                  </a:ext>
                </a:extLst>
              </a:tr>
              <a:tr h="1067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7/238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932042"/>
                  </a:ext>
                </a:extLst>
              </a:tr>
              <a:tr h="14527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ОБЖ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6383958"/>
                  </a:ext>
                </a:extLst>
              </a:tr>
              <a:tr h="2135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3/102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15/510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212857"/>
                  </a:ext>
                </a:extLst>
              </a:tr>
              <a:tr h="2135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30/1020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33/1122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34/1156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34/1156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163/5542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807430"/>
                  </a:ext>
                </a:extLst>
              </a:tr>
              <a:tr h="16637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504"/>
                  </a:ext>
                </a:extLst>
              </a:tr>
              <a:tr h="32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Родной язык и родная 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Тувинский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5/170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4401806"/>
                  </a:ext>
                </a:extLst>
              </a:tr>
              <a:tr h="1067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6184338"/>
                  </a:ext>
                </a:extLst>
              </a:tr>
              <a:tr h="21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Тувы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124509"/>
                  </a:ext>
                </a:extLst>
              </a:tr>
              <a:tr h="53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Основы духовно-нравственной культуры народов России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ОДНКНР***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4540534"/>
                  </a:ext>
                </a:extLst>
              </a:tr>
              <a:tr h="10679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1/34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2/68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9/306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3507865"/>
                  </a:ext>
                </a:extLst>
              </a:tr>
              <a:tr h="2135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32/1088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33/1122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35/1190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36/1224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172/5848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73" marR="33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98916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5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3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методической поддержки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управленческих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созданы ресурсы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7738" y="914940"/>
            <a:ext cx="5184574" cy="1405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Примерные рабочие программы по предметам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обязательной части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учебного плана доступны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педагогам посредством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портала Единого содержания общего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77" y="2531014"/>
            <a:ext cx="5217017" cy="13197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рабочих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 – удобный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онлайн-сервис 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индивидуализации примерных рабочих программ по учебным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предметам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738" y="4073961"/>
            <a:ext cx="5184575" cy="1646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 разработаны и размещены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свободном доступе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видеоуроки для педагогов, разработанные в соответствии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обновленными ФГОС начального и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8431" y="5943964"/>
            <a:ext cx="5167663" cy="6927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Реестр примерных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основных общеобразовательных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5943964"/>
            <a:ext cx="2674640" cy="692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https://fgosreestr.ru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2160" y="4322108"/>
            <a:ext cx="2674640" cy="9579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https://edsoo.ru/Metodicheskie_videouroki.htm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1134895"/>
            <a:ext cx="2674640" cy="9579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edsoo.ru/Primernie_rabochie_progra.htm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89766" y="2790514"/>
            <a:ext cx="2674640" cy="800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</a:rPr>
              <a:t>://edsoo.ru/constructor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532428" y="3068960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80112" y="1598919"/>
            <a:ext cx="368148" cy="1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32428" y="4801072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32428" y="6257076"/>
            <a:ext cx="415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ИСРО РАО/2022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22" t="29754" r="21697" b="10937"/>
          <a:stretch/>
        </p:blipFill>
        <p:spPr>
          <a:xfrm>
            <a:off x="184472" y="1484784"/>
            <a:ext cx="8928992" cy="5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345769"/>
            <a:ext cx="8856984" cy="3744416"/>
          </a:xfrm>
          <a:ln>
            <a:noFill/>
          </a:ln>
        </p:spPr>
        <p:txBody>
          <a:bodyPr>
            <a:noAutofit/>
          </a:bodyPr>
          <a:lstStyle/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план проекта примерной основной образовательной программы обновленных ФГОС НОО и ООО </a:t>
            </a:r>
            <a:endParaRPr lang="ru-RU" b="1" i="1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529297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Ооржак О.С., проректор ГАОУ ДПО «ТИРОиПК»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НОО.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73608"/>
              </p:ext>
            </p:extLst>
          </p:nvPr>
        </p:nvGraphicFramePr>
        <p:xfrm>
          <a:off x="4759162" y="550926"/>
          <a:ext cx="4355976" cy="63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ФГОС 2021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5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1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учебных предметов, курсов, модулей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формирования УУД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20508"/>
                  </a:ext>
                </a:extLst>
              </a:tr>
              <a:tr h="15213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749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16486"/>
              </p:ext>
            </p:extLst>
          </p:nvPr>
        </p:nvGraphicFramePr>
        <p:xfrm>
          <a:off x="159132" y="550926"/>
          <a:ext cx="4600030" cy="623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30">
                  <a:extLst>
                    <a:ext uri="{9D8B030D-6E8A-4147-A177-3AD203B41FA5}">
                      <a16:colId xmlns:a16="http://schemas.microsoft.com/office/drawing/2014/main" val="3464370102"/>
                    </a:ext>
                  </a:extLst>
                </a:gridCol>
              </a:tblGrid>
              <a:tr h="38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87144902"/>
                  </a:ext>
                </a:extLst>
              </a:tr>
              <a:tr h="1070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включает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к: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15196"/>
                  </a:ext>
                </a:extLst>
              </a:tr>
              <a:tr h="12897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оценки достижения планируемых результатов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6213"/>
                  </a:ext>
                </a:extLst>
              </a:tr>
              <a:tr h="2009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Программа формирования УУД;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Программы учебных предметов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курсов ВД;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Программа духовно-нравственного развития, воспитания обучающихся;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формирования экологической культуры и ЗОЖ;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Программа коррекционной работы.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34979"/>
                  </a:ext>
                </a:extLst>
              </a:tr>
              <a:tr h="14054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внеурочной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условий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048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259CA9"/>
                </a:solidFill>
                <a:latin typeface="Georgia"/>
              </a:rPr>
              <a:t>ФГОС НОО. Что изменилось?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97083"/>
              </p:ext>
            </p:extLst>
          </p:nvPr>
        </p:nvGraphicFramePr>
        <p:xfrm>
          <a:off x="4355976" y="525661"/>
          <a:ext cx="4598289" cy="609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Новая редакция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ФГОС 2021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23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НОО не менее 2954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3190 часов</a:t>
                      </a:r>
                    </a:p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1320 часов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2 часа в неделю в УП (3-й час можно реализовать  за счет внеурочной деятельности и вариативной части)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 2 часа в неделю (1-3 </a:t>
                      </a:r>
                      <a:r>
                        <a:rPr lang="ru-RU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 в 4 классе 1 час в неделю (дополнительно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реализовать за счет вариативной части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31757"/>
                  </a:ext>
                </a:extLst>
              </a:tr>
              <a:tr h="863311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недельная нагрузка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95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РАБОЧИЕ ПРОГРАММЫ ПО УЧЕБНЫМ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35005"/>
                  </a:ext>
                </a:extLst>
              </a:tr>
              <a:tr h="95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предусмотрена, в том числе для классов с изучением родного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707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35676"/>
              </p:ext>
            </p:extLst>
          </p:nvPr>
        </p:nvGraphicFramePr>
        <p:xfrm>
          <a:off x="97281" y="520904"/>
          <a:ext cx="4258695" cy="610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695">
                  <a:extLst>
                    <a:ext uri="{9D8B030D-6E8A-4147-A177-3AD203B41FA5}">
                      <a16:colId xmlns:a16="http://schemas.microsoft.com/office/drawing/2014/main" val="659591849"/>
                    </a:ext>
                  </a:extLst>
                </a:gridCol>
              </a:tblGrid>
              <a:tr h="447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ФГОС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95485324"/>
                  </a:ext>
                </a:extLst>
              </a:tr>
              <a:tr h="1164421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учебного плана ФГОС НОО не менее 2904 и не более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3345 часов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 внеурочной деятельности до 1350 часов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0232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– 3 часа в неделю в УП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0322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 3 часа в неделю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2984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допустимая недельная нагрузка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9236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9051"/>
                  </a:ext>
                </a:extLst>
              </a:tr>
              <a:tr h="9678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дневная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учебная неделя предусмотрена только для классов без изучение родного языка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033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84"/>
            <a:ext cx="8229600" cy="5078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868996"/>
              </p:ext>
            </p:extLst>
          </p:nvPr>
        </p:nvGraphicFramePr>
        <p:xfrm>
          <a:off x="971600" y="1340768"/>
          <a:ext cx="8591183" cy="546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107" y="47758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объём аудиторной работы обучающихся за четыре учебных года не может составлять менее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2954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более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3190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академических часов 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 обучения.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8192" y="137613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18192" y="248819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1989" y="3600253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98163" y="4747011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91989" y="5892189"/>
            <a:ext cx="1585886" cy="9283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2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048" t="33116" r="24371" b="21339"/>
          <a:stretch/>
        </p:blipFill>
        <p:spPr>
          <a:xfrm>
            <a:off x="302834" y="335005"/>
            <a:ext cx="8383966" cy="423480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10" t="43837" r="24542" b="32538"/>
          <a:stretch/>
        </p:blipFill>
        <p:spPr>
          <a:xfrm>
            <a:off x="334297" y="4569811"/>
            <a:ext cx="8352503" cy="2151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34327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учебный план НОО (вариант 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310" t="34593" r="24542" b="19185"/>
          <a:stretch/>
        </p:blipFill>
        <p:spPr>
          <a:xfrm>
            <a:off x="827582" y="331261"/>
            <a:ext cx="7571184" cy="3529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7310" t="44918" r="24542" b="16104"/>
          <a:stretch/>
        </p:blipFill>
        <p:spPr>
          <a:xfrm>
            <a:off x="827582" y="3861048"/>
            <a:ext cx="7571182" cy="28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1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</TotalTime>
  <Words>2607</Words>
  <Application>Microsoft Office PowerPoint</Application>
  <PresentationFormat>Экран (4:3)</PresentationFormat>
  <Paragraphs>1443</Paragraphs>
  <Slides>28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Georgia</vt:lpstr>
      <vt:lpstr>Times New Roman</vt:lpstr>
      <vt:lpstr>Verdana</vt:lpstr>
      <vt:lpstr>Тема Office</vt:lpstr>
      <vt:lpstr>1_Тема Office</vt:lpstr>
      <vt:lpstr>Последовательность действий по введению ФГОС</vt:lpstr>
      <vt:lpstr>ИСРО РАО/2022</vt:lpstr>
      <vt:lpstr>ИСРО РАО/2022</vt:lpstr>
      <vt:lpstr>Презентация PowerPoint</vt:lpstr>
      <vt:lpstr>ФГОС НОО. Что изменилось?</vt:lpstr>
      <vt:lpstr>ФГОС НОО. Что изменилось?</vt:lpstr>
      <vt:lpstr>Примерный учебный план НОО</vt:lpstr>
      <vt:lpstr>Презентация PowerPoint</vt:lpstr>
      <vt:lpstr>Презентация PowerPoint</vt:lpstr>
      <vt:lpstr>Презентация PowerPoint</vt:lpstr>
      <vt:lpstr>2.7.1. Примерный учебный план начального общего образования для классов, в которых обучение ведется на русском языке (вариант 2)  </vt:lpstr>
      <vt:lpstr>Презентация PowerPoint</vt:lpstr>
      <vt:lpstr>2.7.2. Примерный учебный план начального общего образования для классов, в которых обучение ведется на русском языке, но наряду с ним изучается один из языков народов России (вариант 3)</vt:lpstr>
      <vt:lpstr>Презентация PowerPoint</vt:lpstr>
      <vt:lpstr>2.7.3. Примерный недельный учебный план для классов с родным (тувинским) языком обучения (вариант 4). - вариант 4 реализуется при наличии необходимых условий (при наличии учебников, входящих в федеральный перечень)    </vt:lpstr>
      <vt:lpstr>ФГОС ООО. Что изменилось?</vt:lpstr>
      <vt:lpstr>ФГОС ООО. Что изменилось?</vt:lpstr>
      <vt:lpstr>Примерный учебный план ООО</vt:lpstr>
      <vt:lpstr>Презентация PowerPoint</vt:lpstr>
      <vt:lpstr>Презентация PowerPoint</vt:lpstr>
      <vt:lpstr>Презентация PowerPoint</vt:lpstr>
      <vt:lpstr>3.11.1. Примерный недельный учебный план основного общего образования для классов, в которых обучение ведется на русском языке с учетом максимального числа часов (вариант 2) </vt:lpstr>
      <vt:lpstr>Презентация PowerPoint</vt:lpstr>
      <vt:lpstr>Презентация PowerPoint</vt:lpstr>
      <vt:lpstr>3.11.2. Примерный недельный учебный план основного общего образования для классов, в которых обучение ведется на русском языке, а также с учетом изучения второго иностранного языка (вариант 3) </vt:lpstr>
      <vt:lpstr>Презентация PowerPoint</vt:lpstr>
      <vt:lpstr>3.11.3. Примерный недельный учебный план основного общего образования для классов, в которых обучение ведется на русском языке, но наряду с ним изучается один из языков народов Российской Федерации (вариант 4)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Пользователь</cp:lastModifiedBy>
  <cp:revision>375</cp:revision>
  <dcterms:created xsi:type="dcterms:W3CDTF">2015-08-07T17:34:38Z</dcterms:created>
  <dcterms:modified xsi:type="dcterms:W3CDTF">2022-04-21T12:31:04Z</dcterms:modified>
</cp:coreProperties>
</file>