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2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1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84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4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1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1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7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5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DA11-B61C-4D8B-BABC-EA839E59BD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7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 rot="5400000">
            <a:off x="9575868" y="-1235082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5593" y="1377593"/>
            <a:ext cx="3548637" cy="18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Памятка родителям</a:t>
            </a:r>
            <a:b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«Как обезопасить детей от сети Интернет»</a:t>
            </a:r>
            <a:endParaRPr lang="ru-RU" sz="3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5593" y="166631"/>
            <a:ext cx="3584694" cy="5127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«Институт оценки качества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РТ»</a:t>
            </a:r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4" b="100000" l="7818" r="68947">
                        <a14:foregroundMark x1="40717" y1="15850" x2="50054" y2="21078"/>
                        <a14:foregroundMark x1="42345" y1="14869" x2="46145" y2="15850"/>
                        <a14:foregroundMark x1="60695" y1="56536" x2="63626" y2="65359"/>
                        <a14:foregroundMark x1="66884" y1="52614" x2="58415" y2="5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8" r="32032"/>
          <a:stretch/>
        </p:blipFill>
        <p:spPr>
          <a:xfrm>
            <a:off x="8981774" y="2711617"/>
            <a:ext cx="2556219" cy="2924977"/>
          </a:xfrm>
          <a:prstGeom prst="rect">
            <a:avLst/>
          </a:prstGeom>
        </p:spPr>
      </p:pic>
      <p:sp>
        <p:nvSpPr>
          <p:cNvPr id="10" name="Пятиугольник 9"/>
          <p:cNvSpPr/>
          <p:nvPr/>
        </p:nvSpPr>
        <p:spPr>
          <a:xfrm rot="5400000">
            <a:off x="5547268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1451035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8999" y="6157801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2919" y="6157802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16200000">
            <a:off x="9575868" y="4251154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94903" y="2832860"/>
            <a:ext cx="3584694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нужно обезопасить детей от сети Интернет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причин: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223846" y="94782"/>
            <a:ext cx="3584694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есть способы контролировать телефон и компьютер ребенка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23846" y="3922776"/>
            <a:ext cx="3815332" cy="171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Недостаток реального общения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творчества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Кибермошенничество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Потеря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 низкое качество образования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Нежелательный контент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Потеря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конфиденциальности персональных данных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Бессонница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Интернет-зависимость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Потеря авторитета родителей и учителей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394903" y="1184698"/>
            <a:ext cx="3584694" cy="148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приложение контролирующее устройство (сотовый телефон) ребенка </a:t>
            </a:r>
          </a:p>
          <a:p>
            <a:pPr marL="457200" indent="-457200" algn="l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контент-фильтрацию на компьютер (список разрешённых и запрещенных сайтов)</a:t>
            </a:r>
          </a:p>
          <a:p>
            <a:pPr marL="457200" indent="-457200" algn="l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дистанционного управления за устройством ребенка.</a:t>
            </a:r>
          </a:p>
          <a:p>
            <a:pPr marL="457200" indent="-457200" algn="l"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360402" y="80463"/>
            <a:ext cx="3584694" cy="843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контентной фильтрации трафика Интернета</a:t>
            </a:r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4352387" y="1101429"/>
            <a:ext cx="3814662" cy="136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SkyDNS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NetPolice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</a:t>
            </a:r>
          </a:p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Интернет-Цензор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Установить Семейный фильтр для поисковых браузеров (Яндекс,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Mozilla Firefox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0820" y="2399898"/>
            <a:ext cx="383733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СЕМЕЙНОГО ФИЛЬТРА В БРАУЗЕРАХ</a:t>
            </a:r>
            <a:endParaRPr lang="ru-RU" sz="11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Chrome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Войдите в настройки браузера: Верхний правый значок из трёх горизонтальных линий 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Настройки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Выберите: Начальная группа 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Следующие страницы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Нажмите Добавить, в поле Добавить страницу впишите http://family.yandex.ru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Нажмите ОК</a:t>
            </a:r>
          </a:p>
          <a:p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Mozilla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Firefox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Войдите в настройки браузера: 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Правка -&gt; Настройки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 вкладке Основные выберите: При запуске </a:t>
            </a: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Firefox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Показать домашнюю страницу.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поле Домашняя страница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укажите: http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://family.yandex.ru</a:t>
            </a:r>
          </a:p>
          <a:p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Войдите в настройки браузера: </a:t>
            </a:r>
            <a:r>
              <a:rPr lang="ru-RU" sz="1100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Настройки -&gt;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настройки.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 вкладке Основные выберите: При запуске Начать с домашней страницы.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поле Домашняя укажите: http://family.yandex.ru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Нажмите ОК.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7" b="99792" l="0" r="100000">
                        <a14:foregroundMark x1="52214" y1="81458" x2="52214" y2="83750"/>
                        <a14:foregroundMark x1="54036" y1="84063" x2="55924" y2="86250"/>
                        <a14:foregroundMark x1="56055" y1="86667" x2="57422" y2="92083"/>
                        <a14:foregroundMark x1="57682" y1="92396" x2="59570" y2="95521"/>
                        <a14:foregroundMark x1="60286" y1="96250" x2="64323" y2="97708"/>
                        <a14:foregroundMark x1="66146" y1="97917" x2="70052" y2="95417"/>
                        <a14:foregroundMark x1="70052" y1="95313" x2="74219" y2="91250"/>
                        <a14:foregroundMark x1="74154" y1="91354" x2="77474" y2="88750"/>
                        <a14:foregroundMark x1="78060" y1="89063" x2="82422" y2="89896"/>
                        <a14:foregroundMark x1="82552" y1="90313" x2="86198" y2="91771"/>
                        <a14:foregroundMark x1="90495" y1="88021" x2="88737" y2="92188"/>
                        <a14:foregroundMark x1="87500" y1="81563" x2="90234" y2="84167"/>
                        <a14:foregroundMark x1="90690" y1="85833" x2="90755" y2="8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18" y="5611024"/>
            <a:ext cx="1884530" cy="11778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0" b="94500" l="2375" r="94125">
                        <a14:foregroundMark x1="44625" y1="18833" x2="89500" y2="68667"/>
                        <a14:foregroundMark x1="65000" y1="12000" x2="77375" y2="20833"/>
                        <a14:foregroundMark x1="78000" y1="21333" x2="83625" y2="33333"/>
                        <a14:foregroundMark x1="82875" y1="32333" x2="85500" y2="41167"/>
                        <a14:foregroundMark x1="53125" y1="53167" x2="81500" y2="81333"/>
                        <a14:foregroundMark x1="79875" y1="83000" x2="35750" y2="88167"/>
                        <a14:foregroundMark x1="62750" y1="18833" x2="82500" y2="30833"/>
                        <a14:backgroundMark x1="42375" y1="90833" x2="72625" y2="9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14" y="738238"/>
            <a:ext cx="1475168" cy="11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5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 rot="5400000">
            <a:off x="1420773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5508685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699" y="80464"/>
            <a:ext cx="3813296" cy="51276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Чтобы обезопасить своих детей в сети интернет, установите в мобильный телефон ребенка приложение 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Link 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590" y="6157800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49755" y="6157801"/>
            <a:ext cx="3756277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видео установка родительского контроля на телефоне ребенка 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://yandex.ru/efir?stream_id=vDWDeGgVGb1o</a:t>
            </a:r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6127" y="6157801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9550923" y="-1173284"/>
            <a:ext cx="1210962" cy="3718457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967" y="1264154"/>
            <a:ext cx="36186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Family Link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 Market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телефоне ребенка установите детский аккаунт, а затем установите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oogle Family Link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родительском устройстве откройте приложение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Link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ДАЛЕЕ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зайдите в свой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выберите аккаунт ребенка который вы хотите контролировать.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приложение попросит вас взять телефон ребёнка: на нём нажмите кнопку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«Далее»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код подключения.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устройстве ребёнка откройте приложение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выберите опцию «Это устройство», далее выберите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аккаунт ребёнка.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ребёнка запросит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 с Родительского устройства, введите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 с родительского устройства в устройство ребёнка.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устройстве ребёнка проверьте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 если потребуется верификация.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8249756" y="202871"/>
            <a:ext cx="3813296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Установите родительский контроль на устройстве ребенка (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 в некоторых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телефонах</a:t>
            </a:r>
            <a:endParaRPr lang="ru-RU" sz="1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94482" y="1159414"/>
            <a:ext cx="382468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1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контроль на телефоне </a:t>
            </a:r>
            <a:r>
              <a:rPr lang="ru-RU" sz="11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11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1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endParaRPr lang="ru-RU" sz="11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1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предоставляет много возможностей по родительскому контролю. Создадим ограниченный профиль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телефоне </a:t>
            </a:r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Для этого откройте настройки телефона родителя, перейдите в раздел пользователи и добавьте </a:t>
            </a:r>
            <a:r>
              <a:rPr lang="en-US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 ребенка и свяжите со своим аккаунтом .</a:t>
            </a:r>
          </a:p>
          <a:p>
            <a:pPr algn="just" fontAlgn="base"/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необходимые ограничения, приложения, контент и функции, которые будут доступны на этом аккаунте.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76" y="2915546"/>
            <a:ext cx="3578054" cy="317832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22445" y="1164126"/>
            <a:ext cx="3972037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информации о местонахождения телефона вашего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загрузок и покупок вашего ребёнка на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Play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работы экрана телефона. Вы можете устанавливать лимит времени в день с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протяжении которого ваш ребёнок может пользоваться своим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гаджетом;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разрешений для приложений на ОС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(доступ к микрофону, камере, определение местоположения, доступ к списку контактов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предлагаемых программ в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Play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базирующееся на их возрастном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рейтинге;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Сброс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пароля к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аккаунту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Google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сна телефона ребёнка (например с 23 до 08 часов устройство будет недоступно, за исключением звонков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настройками активности в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Отдалённая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блокировка телефона ребёнка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34997" y="202871"/>
            <a:ext cx="3107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приложения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5" r="99916">
                        <a14:foregroundMark x1="3716" y1="67105" x2="33615" y2="96711"/>
                        <a14:foregroundMark x1="35811" y1="98355" x2="41132" y2="99178"/>
                        <a14:foregroundMark x1="95693" y1="28947" x2="67145" y2="66612"/>
                        <a14:foregroundMark x1="41470" y1="99178" x2="59122" y2="76809"/>
                        <a14:foregroundMark x1="3547" y1="62664" x2="3378" y2="65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9004" y="602213"/>
            <a:ext cx="1342153" cy="6892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36" b="91406" l="7227" r="89258">
                        <a14:foregroundMark x1="15430" y1="66992" x2="27148" y2="66992"/>
                        <a14:foregroundMark x1="23438" y1="64453" x2="38867" y2="79297"/>
                        <a14:foregroundMark x1="56641" y1="83789" x2="63281" y2="8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87" y="252691"/>
            <a:ext cx="1039368" cy="10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4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661</Words>
  <Application>Microsoft Office PowerPoint</Application>
  <PresentationFormat>Широкоэкранный</PresentationFormat>
  <Paragraphs>58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Monotype Corsiva</vt:lpstr>
      <vt:lpstr>Times New Roman</vt:lpstr>
      <vt:lpstr>Тема Office</vt:lpstr>
      <vt:lpstr>Памятка родителям «Как обезопасить детей от сети Интернет»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родителям «Как следить за телефоном ребенка»</dc:title>
  <dc:creator>Пользователь Windows</dc:creator>
  <cp:lastModifiedBy>Пользователь Windows</cp:lastModifiedBy>
  <cp:revision>26</cp:revision>
  <dcterms:created xsi:type="dcterms:W3CDTF">2021-03-09T05:15:50Z</dcterms:created>
  <dcterms:modified xsi:type="dcterms:W3CDTF">2021-03-15T08:07:17Z</dcterms:modified>
</cp:coreProperties>
</file>